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32651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Post réseaux sociaux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Toi aussi, trouve ta place en alternance dans l’aérien !</a:t>
            </a:r>
          </a:p>
          <a:p>
            <a:r>
              <a:rPr lang="fr-FR" sz="1100" dirty="0"/>
              <a:t>Découvre des fiches métiers, trouve les formations pour y accéder </a:t>
            </a:r>
            <a:r>
              <a:rPr lang="fr-FR" sz="1100"/>
              <a:t>et postule </a:t>
            </a:r>
            <a:r>
              <a:rPr lang="fr-FR" sz="1100" dirty="0"/>
              <a:t>à </a:t>
            </a:r>
            <a:r>
              <a:rPr lang="fr-FR" sz="1100"/>
              <a:t>des offres </a:t>
            </a:r>
            <a:r>
              <a:rPr lang="fr-FR" sz="1100" dirty="0"/>
              <a:t>d’emploi en alternance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Toi aussi, trouve ta place en alternance dans l’aérien !</a:t>
            </a:r>
          </a:p>
          <a:p>
            <a:r>
              <a:rPr lang="fr-FR" sz="1400" dirty="0"/>
              <a:t>Découvre des fiches métiers, trouve les formations pour y accéder et postule à des offres d’emploi en alternance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Vidéo à télécharger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EB91B9-3FE0-7C30-81F2-0AF26380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574" y="3182177"/>
            <a:ext cx="2757826" cy="27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112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Aribau Grotesk Regular</vt:lpstr>
      <vt:lpstr>Calibri</vt:lpstr>
      <vt:lpstr>Yeseva One</vt:lpstr>
      <vt:lpstr>Thème Office</vt:lpstr>
      <vt:lpstr>Post réseaux sociaux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7</cp:revision>
  <dcterms:created xsi:type="dcterms:W3CDTF">2019-10-09T14:49:12Z</dcterms:created>
  <dcterms:modified xsi:type="dcterms:W3CDTF">2023-01-26T15:17:31Z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