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732651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18405A-07AF-A2C2-FD5C-68AAD4E0DAEC}" name="Marine DROUIN" initials="MD" userId="S::mdrouin@faftt.fr::ec7a3001-6aac-4cf4-9add-0b6da806e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3A8"/>
    <a:srgbClr val="FF6707"/>
    <a:srgbClr val="7F45C4"/>
    <a:srgbClr val="FFA807"/>
    <a:srgbClr val="26606C"/>
    <a:srgbClr val="235863"/>
    <a:srgbClr val="1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31450-DA2C-465E-891A-EEAC12513582}" v="7" dt="2022-04-14T14:56:4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e AUBOIN" userId="2256fb49-eaeb-4a13-b64e-2353bfced891" providerId="ADAL" clId="{C5926635-A26E-4462-A211-B68505D8A02E}"/>
    <pc:docChg chg="undo custSel addSld delSld modSld sldOrd modMainMaster">
      <pc:chgData name="Aurelie AUBOIN" userId="2256fb49-eaeb-4a13-b64e-2353bfced891" providerId="ADAL" clId="{C5926635-A26E-4462-A211-B68505D8A02E}" dt="2022-04-05T08:57:02.145" v="352" actId="47"/>
      <pc:docMkLst>
        <pc:docMk/>
      </pc:docMkLst>
      <pc:sldChg chg="modSp mod">
        <pc:chgData name="Aurelie AUBOIN" userId="2256fb49-eaeb-4a13-b64e-2353bfced891" providerId="ADAL" clId="{C5926635-A26E-4462-A211-B68505D8A02E}" dt="2022-04-05T08:47:41.842" v="0"/>
        <pc:sldMkLst>
          <pc:docMk/>
          <pc:sldMk cId="666050263" sldId="305"/>
        </pc:sldMkLst>
        <pc:spChg chg="mod">
          <ac:chgData name="Aurelie AUBOIN" userId="2256fb49-eaeb-4a13-b64e-2353bfced891" providerId="ADAL" clId="{C5926635-A26E-4462-A211-B68505D8A02E}" dt="2022-04-05T08:47:41.842" v="0"/>
          <ac:spMkLst>
            <pc:docMk/>
            <pc:sldMk cId="666050263" sldId="305"/>
            <ac:spMk id="2" creationId="{31E24579-1DF8-4BF3-B16E-031CC038B550}"/>
          </ac:spMkLst>
        </pc:spChg>
      </pc:sldChg>
      <pc:sldChg chg="add del">
        <pc:chgData name="Aurelie AUBOIN" userId="2256fb49-eaeb-4a13-b64e-2353bfced891" providerId="ADAL" clId="{C5926635-A26E-4462-A211-B68505D8A02E}" dt="2022-04-05T08:57:02.145" v="352" actId="47"/>
        <pc:sldMkLst>
          <pc:docMk/>
          <pc:sldMk cId="228997743" sldId="366"/>
        </pc:sldMkLst>
      </pc:sldChg>
      <pc:sldChg chg="del">
        <pc:chgData name="Aurelie AUBOIN" userId="2256fb49-eaeb-4a13-b64e-2353bfced891" providerId="ADAL" clId="{C5926635-A26E-4462-A211-B68505D8A02E}" dt="2022-04-05T08:47:45.208" v="1" actId="47"/>
        <pc:sldMkLst>
          <pc:docMk/>
          <pc:sldMk cId="3428336276" sldId="384"/>
        </pc:sldMkLst>
      </pc:sldChg>
      <pc:sldChg chg="del">
        <pc:chgData name="Aurelie AUBOIN" userId="2256fb49-eaeb-4a13-b64e-2353bfced891" providerId="ADAL" clId="{C5926635-A26E-4462-A211-B68505D8A02E}" dt="2022-04-05T08:47:45.808" v="2" actId="47"/>
        <pc:sldMkLst>
          <pc:docMk/>
          <pc:sldMk cId="1968216045" sldId="385"/>
        </pc:sldMkLst>
      </pc:sldChg>
      <pc:sldChg chg="del">
        <pc:chgData name="Aurelie AUBOIN" userId="2256fb49-eaeb-4a13-b64e-2353bfced891" providerId="ADAL" clId="{C5926635-A26E-4462-A211-B68505D8A02E}" dt="2022-04-05T08:47:48.365" v="12" actId="47"/>
        <pc:sldMkLst>
          <pc:docMk/>
          <pc:sldMk cId="2072470973" sldId="2288"/>
        </pc:sldMkLst>
      </pc:sldChg>
      <pc:sldChg chg="del">
        <pc:chgData name="Aurelie AUBOIN" userId="2256fb49-eaeb-4a13-b64e-2353bfced891" providerId="ADAL" clId="{C5926635-A26E-4462-A211-B68505D8A02E}" dt="2022-04-05T08:47:48.812" v="14" actId="47"/>
        <pc:sldMkLst>
          <pc:docMk/>
          <pc:sldMk cId="376163501" sldId="2290"/>
        </pc:sldMkLst>
      </pc:sldChg>
      <pc:sldChg chg="del">
        <pc:chgData name="Aurelie AUBOIN" userId="2256fb49-eaeb-4a13-b64e-2353bfced891" providerId="ADAL" clId="{C5926635-A26E-4462-A211-B68505D8A02E}" dt="2022-04-05T08:47:49.282" v="16" actId="47"/>
        <pc:sldMkLst>
          <pc:docMk/>
          <pc:sldMk cId="3222898005" sldId="2147326494"/>
        </pc:sldMkLst>
      </pc:sldChg>
      <pc:sldChg chg="del">
        <pc:chgData name="Aurelie AUBOIN" userId="2256fb49-eaeb-4a13-b64e-2353bfced891" providerId="ADAL" clId="{C5926635-A26E-4462-A211-B68505D8A02E}" dt="2022-04-05T08:47:49.547" v="17" actId="47"/>
        <pc:sldMkLst>
          <pc:docMk/>
          <pc:sldMk cId="115888187" sldId="2147326496"/>
        </pc:sldMkLst>
      </pc:sldChg>
      <pc:sldChg chg="del">
        <pc:chgData name="Aurelie AUBOIN" userId="2256fb49-eaeb-4a13-b64e-2353bfced891" providerId="ADAL" clId="{C5926635-A26E-4462-A211-B68505D8A02E}" dt="2022-04-05T08:47:46.212" v="4" actId="47"/>
        <pc:sldMkLst>
          <pc:docMk/>
          <pc:sldMk cId="685366725" sldId="2147326497"/>
        </pc:sldMkLst>
      </pc:sldChg>
      <pc:sldChg chg="del">
        <pc:chgData name="Aurelie AUBOIN" userId="2256fb49-eaeb-4a13-b64e-2353bfced891" providerId="ADAL" clId="{C5926635-A26E-4462-A211-B68505D8A02E}" dt="2022-04-05T08:47:48.162" v="11" actId="47"/>
        <pc:sldMkLst>
          <pc:docMk/>
          <pc:sldMk cId="1494646103" sldId="2147326498"/>
        </pc:sldMkLst>
      </pc:sldChg>
      <pc:sldChg chg="del">
        <pc:chgData name="Aurelie AUBOIN" userId="2256fb49-eaeb-4a13-b64e-2353bfced891" providerId="ADAL" clId="{C5926635-A26E-4462-A211-B68505D8A02E}" dt="2022-04-05T08:47:50.509" v="21" actId="47"/>
        <pc:sldMkLst>
          <pc:docMk/>
          <pc:sldMk cId="3269632291" sldId="2147326500"/>
        </pc:sldMkLst>
      </pc:sldChg>
      <pc:sldChg chg="del">
        <pc:chgData name="Aurelie AUBOIN" userId="2256fb49-eaeb-4a13-b64e-2353bfced891" providerId="ADAL" clId="{C5926635-A26E-4462-A211-B68505D8A02E}" dt="2022-04-05T08:47:50.669" v="22" actId="47"/>
        <pc:sldMkLst>
          <pc:docMk/>
          <pc:sldMk cId="3574895716" sldId="2147326501"/>
        </pc:sldMkLst>
      </pc:sldChg>
      <pc:sldChg chg="del">
        <pc:chgData name="Aurelie AUBOIN" userId="2256fb49-eaeb-4a13-b64e-2353bfced891" providerId="ADAL" clId="{C5926635-A26E-4462-A211-B68505D8A02E}" dt="2022-04-05T08:47:51.253" v="25" actId="47"/>
        <pc:sldMkLst>
          <pc:docMk/>
          <pc:sldMk cId="1805132183" sldId="2147326502"/>
        </pc:sldMkLst>
      </pc:sldChg>
      <pc:sldChg chg="modSp add del mod">
        <pc:chgData name="Aurelie AUBOIN" userId="2256fb49-eaeb-4a13-b64e-2353bfced891" providerId="ADAL" clId="{C5926635-A26E-4462-A211-B68505D8A02E}" dt="2022-04-05T08:48:15.518" v="45" actId="20577"/>
        <pc:sldMkLst>
          <pc:docMk/>
          <pc:sldMk cId="4253266395" sldId="2147326503"/>
        </pc:sldMkLst>
        <pc:spChg chg="mod">
          <ac:chgData name="Aurelie AUBOIN" userId="2256fb49-eaeb-4a13-b64e-2353bfced891" providerId="ADAL" clId="{C5926635-A26E-4462-A211-B68505D8A02E}" dt="2022-04-05T08:48:15.518" v="45" actId="20577"/>
          <ac:spMkLst>
            <pc:docMk/>
            <pc:sldMk cId="4253266395" sldId="2147326503"/>
            <ac:spMk id="3" creationId="{83495E50-D45D-4564-AD57-D455466DE259}"/>
          </ac:spMkLst>
        </pc:spChg>
      </pc:sldChg>
      <pc:sldChg chg="addSp delSp modSp add del mod ord">
        <pc:chgData name="Aurelie AUBOIN" userId="2256fb49-eaeb-4a13-b64e-2353bfced891" providerId="ADAL" clId="{C5926635-A26E-4462-A211-B68505D8A02E}" dt="2022-04-05T08:52:35.581" v="225" actId="1037"/>
        <pc:sldMkLst>
          <pc:docMk/>
          <pc:sldMk cId="291857735" sldId="2147326504"/>
        </pc:sldMkLst>
        <pc:spChg chg="del">
          <ac:chgData name="Aurelie AUBOIN" userId="2256fb49-eaeb-4a13-b64e-2353bfced891" providerId="ADAL" clId="{C5926635-A26E-4462-A211-B68505D8A02E}" dt="2022-04-05T08:48:46.984" v="56" actId="478"/>
          <ac:spMkLst>
            <pc:docMk/>
            <pc:sldMk cId="291857735" sldId="2147326504"/>
            <ac:spMk id="3" creationId="{04371357-AC11-48A7-BC42-EFFEBB801BC4}"/>
          </ac:spMkLst>
        </pc:spChg>
        <pc:spChg chg="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2:20.582" v="185" actId="478"/>
          <ac:spMkLst>
            <pc:docMk/>
            <pc:sldMk cId="291857735" sldId="2147326504"/>
            <ac:spMk id="6" creationId="{FFA489D1-FA52-437C-9A4C-6C22C63513A3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7" creationId="{447A19E2-80C2-49A1-A010-4B2B85912C08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8" creationId="{A5180E68-A1E2-4B8C-90FA-A644E1F5F449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9" creationId="{A0A80879-593C-4877-8FE6-61DB6E2E3297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0" creationId="{0AC3EF20-F09C-46A3-B1D0-85594661EBF0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1" creationId="{1F601362-D90F-46CD-AAE6-9ABFCDA281DB}"/>
          </ac:spMkLst>
        </pc:spChg>
        <pc:spChg chg="add mod">
          <ac:chgData name="Aurelie AUBOIN" userId="2256fb49-eaeb-4a13-b64e-2353bfced891" providerId="ADAL" clId="{C5926635-A26E-4462-A211-B68505D8A02E}" dt="2022-04-05T08:50:54.942" v="151" actId="1076"/>
          <ac:spMkLst>
            <pc:docMk/>
            <pc:sldMk cId="291857735" sldId="2147326504"/>
            <ac:spMk id="12" creationId="{EC31A862-46E5-4DD8-A8C6-25EA334445C7}"/>
          </ac:spMkLst>
        </pc:spChg>
        <pc:spChg chg="mod">
          <ac:chgData name="Aurelie AUBOIN" userId="2256fb49-eaeb-4a13-b64e-2353bfced891" providerId="ADAL" clId="{C5926635-A26E-4462-A211-B68505D8A02E}" dt="2022-04-05T08:51:39.001" v="161" actId="20577"/>
          <ac:spMkLst>
            <pc:docMk/>
            <pc:sldMk cId="291857735" sldId="2147326504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C5926635-A26E-4462-A211-B68505D8A02E}" dt="2022-04-05T08:47:51.469" v="26" actId="47"/>
        <pc:sldMkLst>
          <pc:docMk/>
          <pc:sldMk cId="3901015646" sldId="2147326505"/>
        </pc:sldMkLst>
      </pc:sldChg>
      <pc:sldChg chg="del">
        <pc:chgData name="Aurelie AUBOIN" userId="2256fb49-eaeb-4a13-b64e-2353bfced891" providerId="ADAL" clId="{C5926635-A26E-4462-A211-B68505D8A02E}" dt="2022-04-05T08:47:49.103" v="15" actId="47"/>
        <pc:sldMkLst>
          <pc:docMk/>
          <pc:sldMk cId="2584431419" sldId="2147326507"/>
        </pc:sldMkLst>
      </pc:sldChg>
      <pc:sldChg chg="del">
        <pc:chgData name="Aurelie AUBOIN" userId="2256fb49-eaeb-4a13-b64e-2353bfced891" providerId="ADAL" clId="{C5926635-A26E-4462-A211-B68505D8A02E}" dt="2022-04-05T08:47:51.053" v="24" actId="47"/>
        <pc:sldMkLst>
          <pc:docMk/>
          <pc:sldMk cId="1528817033" sldId="2147326508"/>
        </pc:sldMkLst>
      </pc:sldChg>
      <pc:sldChg chg="del">
        <pc:chgData name="Aurelie AUBOIN" userId="2256fb49-eaeb-4a13-b64e-2353bfced891" providerId="ADAL" clId="{C5926635-A26E-4462-A211-B68505D8A02E}" dt="2022-04-05T08:47:50.864" v="23" actId="47"/>
        <pc:sldMkLst>
          <pc:docMk/>
          <pc:sldMk cId="888161601" sldId="2147326509"/>
        </pc:sldMkLst>
      </pc:sldChg>
      <pc:sldChg chg="addSp delSp del mod">
        <pc:chgData name="Aurelie AUBOIN" userId="2256fb49-eaeb-4a13-b64e-2353bfced891" providerId="ADAL" clId="{C5926635-A26E-4462-A211-B68505D8A02E}" dt="2022-04-05T08:50:58.368" v="152" actId="47"/>
        <pc:sldMkLst>
          <pc:docMk/>
          <pc:sldMk cId="3319788055" sldId="2147326510"/>
        </pc:sldMkLst>
        <pc:spChg chg="add del">
          <ac:chgData name="Aurelie AUBOIN" userId="2256fb49-eaeb-4a13-b64e-2353bfced891" providerId="ADAL" clId="{C5926635-A26E-4462-A211-B68505D8A02E}" dt="2022-04-05T08:48:10.185" v="32" actId="478"/>
          <ac:spMkLst>
            <pc:docMk/>
            <pc:sldMk cId="3319788055" sldId="2147326510"/>
            <ac:spMk id="3" creationId="{04371357-AC11-48A7-BC42-EFFEBB801BC4}"/>
          </ac:spMkLst>
        </pc:spChg>
      </pc:sldChg>
      <pc:sldChg chg="del">
        <pc:chgData name="Aurelie AUBOIN" userId="2256fb49-eaeb-4a13-b64e-2353bfced891" providerId="ADAL" clId="{C5926635-A26E-4462-A211-B68505D8A02E}" dt="2022-04-05T08:47:49.830" v="18" actId="47"/>
        <pc:sldMkLst>
          <pc:docMk/>
          <pc:sldMk cId="1501511878" sldId="2147326511"/>
        </pc:sldMkLst>
      </pc:sldChg>
      <pc:sldChg chg="modSp add mod">
        <pc:chgData name="Aurelie AUBOIN" userId="2256fb49-eaeb-4a13-b64e-2353bfced891" providerId="ADAL" clId="{C5926635-A26E-4462-A211-B68505D8A02E}" dt="2022-04-05T08:48:24.224" v="53" actId="20577"/>
        <pc:sldMkLst>
          <pc:docMk/>
          <pc:sldMk cId="3144147203" sldId="2147326511"/>
        </pc:sldMkLst>
        <pc:spChg chg="mod">
          <ac:chgData name="Aurelie AUBOIN" userId="2256fb49-eaeb-4a13-b64e-2353bfced891" providerId="ADAL" clId="{C5926635-A26E-4462-A211-B68505D8A02E}" dt="2022-04-05T08:48:24.224" v="53" actId="20577"/>
          <ac:spMkLst>
            <pc:docMk/>
            <pc:sldMk cId="3144147203" sldId="2147326511"/>
            <ac:spMk id="3" creationId="{83495E50-D45D-4564-AD57-D455466DE259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1.895" v="347" actId="14100"/>
        <pc:sldMkLst>
          <pc:docMk/>
          <pc:sldMk cId="3057906035" sldId="2147326512"/>
        </pc:sldMkLst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6" creationId="{FFA489D1-FA52-437C-9A4C-6C22C63513A3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7" creationId="{447A19E2-80C2-49A1-A010-4B2B85912C08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8" creationId="{A5180E68-A1E2-4B8C-90FA-A644E1F5F449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9" creationId="{A0A80879-593C-4877-8FE6-61DB6E2E3297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0" creationId="{0AC3EF20-F09C-46A3-B1D0-85594661EBF0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1" creationId="{1F601362-D90F-46CD-AAE6-9ABFCDA281DB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2" creationId="{EC31A862-46E5-4DD8-A8C6-25EA334445C7}"/>
          </ac:spMkLst>
        </pc:spChg>
        <pc:spChg chg="add del mod">
          <ac:chgData name="Aurelie AUBOIN" userId="2256fb49-eaeb-4a13-b64e-2353bfced891" providerId="ADAL" clId="{C5926635-A26E-4462-A211-B68505D8A02E}" dt="2022-04-05T08:52:15.165" v="183" actId="478"/>
          <ac:spMkLst>
            <pc:docMk/>
            <pc:sldMk cId="3057906035" sldId="2147326512"/>
            <ac:spMk id="13" creationId="{ECD3AE74-DF6A-4738-9E00-A080ABDAF70B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4" creationId="{EB6AC236-7458-4875-A043-99713939A272}"/>
          </ac:spMkLst>
        </pc:spChg>
        <pc:spChg chg="add mod">
          <ac:chgData name="Aurelie AUBOIN" userId="2256fb49-eaeb-4a13-b64e-2353bfced891" providerId="ADAL" clId="{C5926635-A26E-4462-A211-B68505D8A02E}" dt="2022-04-05T08:56:51.895" v="347" actId="14100"/>
          <ac:spMkLst>
            <pc:docMk/>
            <pc:sldMk cId="3057906035" sldId="2147326512"/>
            <ac:spMk id="15" creationId="{FBB76FAB-ED7F-415D-8249-B3A0E1C0BCD1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6" creationId="{95521A61-3371-4A0B-B2EF-1562E568DBFD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7" creationId="{478534B6-E371-43A4-B17F-49A98CFBFFE0}"/>
          </ac:spMkLst>
        </pc:spChg>
        <pc:spChg chg="mod">
          <ac:chgData name="Aurelie AUBOIN" userId="2256fb49-eaeb-4a13-b64e-2353bfced891" providerId="ADAL" clId="{C5926635-A26E-4462-A211-B68505D8A02E}" dt="2022-04-05T08:51:47.979" v="180" actId="20577"/>
          <ac:spMkLst>
            <pc:docMk/>
            <pc:sldMk cId="3057906035" sldId="2147326512"/>
            <ac:spMk id="18" creationId="{8B18B8B2-F4BC-4050-B4D8-101F9CA9B6D2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9" creationId="{51CF0A72-621A-44ED-B4F0-3911F04028A3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20" creationId="{DE89286D-AA2D-421B-94DA-E55EC9CA09F9}"/>
          </ac:spMkLst>
        </pc:spChg>
        <pc:spChg chg="add del mod">
          <ac:chgData name="Aurelie AUBOIN" userId="2256fb49-eaeb-4a13-b64e-2353bfced891" providerId="ADAL" clId="{C5926635-A26E-4462-A211-B68505D8A02E}" dt="2022-04-05T08:52:17.635" v="184" actId="478"/>
          <ac:spMkLst>
            <pc:docMk/>
            <pc:sldMk cId="3057906035" sldId="2147326512"/>
            <ac:spMk id="21" creationId="{99E1F616-5FF4-4780-911D-2B9E16BC6493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8.632" v="351" actId="20577"/>
        <pc:sldMkLst>
          <pc:docMk/>
          <pc:sldMk cId="2553794371" sldId="2147326513"/>
        </pc:sldMkLst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2" creationId="{975302BB-3A94-4277-9721-F3842267605D}"/>
          </ac:spMkLst>
        </pc:spChg>
        <pc:spChg chg="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3:28.820" v="240" actId="478"/>
          <ac:spMkLst>
            <pc:docMk/>
            <pc:sldMk cId="2553794371" sldId="2147326513"/>
            <ac:spMk id="11" creationId="{7F8FED53-1DAE-4870-98BF-9C1517ACF18E}"/>
          </ac:spMkLst>
        </pc:spChg>
        <pc:spChg chg="add del mod">
          <ac:chgData name="Aurelie AUBOIN" userId="2256fb49-eaeb-4a13-b64e-2353bfced891" providerId="ADAL" clId="{C5926635-A26E-4462-A211-B68505D8A02E}" dt="2022-04-05T08:53:24.022" v="237" actId="478"/>
          <ac:spMkLst>
            <pc:docMk/>
            <pc:sldMk cId="2553794371" sldId="2147326513"/>
            <ac:spMk id="12" creationId="{7B380456-74C5-448C-98BA-045170C6EC8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13" creationId="{79CB9975-4A50-4AE6-A0E3-84EBCA0AA45E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4" creationId="{EB6AC236-7458-4875-A043-99713939A27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5" creationId="{FBB76FAB-ED7F-415D-8249-B3A0E1C0BCD1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6" creationId="{95521A61-3371-4A0B-B2EF-1562E568DBFD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7" creationId="{478534B6-E371-43A4-B17F-49A98CFBFFE0}"/>
          </ac:spMkLst>
        </pc:spChg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18" creationId="{8B18B8B2-F4BC-4050-B4D8-101F9CA9B6D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9" creationId="{51CF0A72-621A-44ED-B4F0-3911F04028A3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20" creationId="{DE89286D-AA2D-421B-94DA-E55EC9CA09F9}"/>
          </ac:spMkLst>
        </pc:spChg>
        <pc:spChg chg="add mod">
          <ac:chgData name="Aurelie AUBOIN" userId="2256fb49-eaeb-4a13-b64e-2353bfced891" providerId="ADAL" clId="{C5926635-A26E-4462-A211-B68505D8A02E}" dt="2022-04-05T08:56:58.632" v="351" actId="20577"/>
          <ac:spMkLst>
            <pc:docMk/>
            <pc:sldMk cId="2553794371" sldId="2147326513"/>
            <ac:spMk id="21" creationId="{65675181-9BDF-4989-B738-ECEC763E37E9}"/>
          </ac:spMkLst>
        </pc:spChg>
        <pc:spChg chg="add mod">
          <ac:chgData name="Aurelie AUBOIN" userId="2256fb49-eaeb-4a13-b64e-2353bfced891" providerId="ADAL" clId="{C5926635-A26E-4462-A211-B68505D8A02E}" dt="2022-04-05T08:54:32.087" v="275" actId="108"/>
          <ac:spMkLst>
            <pc:docMk/>
            <pc:sldMk cId="2553794371" sldId="2147326513"/>
            <ac:spMk id="22" creationId="{30B0057A-3313-49DF-8AA9-E2C0BA9987D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3" creationId="{D2D98577-A5FB-4BD7-9F2D-BA081C6DE06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4" creationId="{F3010A27-1D73-4F80-B4D6-F2D04C093820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5" creationId="{8116EE4C-1149-4BCA-93A6-0C6BACE3559C}"/>
          </ac:spMkLst>
        </pc:spChg>
        <pc:spChg chg="add del mod">
          <ac:chgData name="Aurelie AUBOIN" userId="2256fb49-eaeb-4a13-b64e-2353bfced891" providerId="ADAL" clId="{C5926635-A26E-4462-A211-B68505D8A02E}" dt="2022-04-05T08:53:25.727" v="238" actId="478"/>
          <ac:spMkLst>
            <pc:docMk/>
            <pc:sldMk cId="2553794371" sldId="2147326513"/>
            <ac:spMk id="26" creationId="{4D4C97F4-0575-4626-AB16-092701AEEE4B}"/>
          </ac:spMkLst>
        </pc:spChg>
      </pc:sldChg>
      <pc:sldChg chg="del">
        <pc:chgData name="Aurelie AUBOIN" userId="2256fb49-eaeb-4a13-b64e-2353bfced891" providerId="ADAL" clId="{C5926635-A26E-4462-A211-B68505D8A02E}" dt="2022-04-05T08:47:50.110" v="19" actId="47"/>
        <pc:sldMkLst>
          <pc:docMk/>
          <pc:sldMk cId="3750238628" sldId="2147326513"/>
        </pc:sldMkLst>
      </pc:sldChg>
      <pc:sldChg chg="new del">
        <pc:chgData name="Aurelie AUBOIN" userId="2256fb49-eaeb-4a13-b64e-2353bfced891" providerId="ADAL" clId="{C5926635-A26E-4462-A211-B68505D8A02E}" dt="2022-04-05T08:56:38.951" v="345" actId="47"/>
        <pc:sldMkLst>
          <pc:docMk/>
          <pc:sldMk cId="636602557" sldId="2147326514"/>
        </pc:sldMkLst>
      </pc:sldChg>
      <pc:sldChg chg="del">
        <pc:chgData name="Aurelie AUBOIN" userId="2256fb49-eaeb-4a13-b64e-2353bfced891" providerId="ADAL" clId="{C5926635-A26E-4462-A211-B68505D8A02E}" dt="2022-04-05T08:47:50.316" v="20" actId="47"/>
        <pc:sldMkLst>
          <pc:docMk/>
          <pc:sldMk cId="845877494" sldId="2147326514"/>
        </pc:sldMkLst>
      </pc:sldChg>
      <pc:sldChg chg="del">
        <pc:chgData name="Aurelie AUBOIN" userId="2256fb49-eaeb-4a13-b64e-2353bfced891" providerId="ADAL" clId="{C5926635-A26E-4462-A211-B68505D8A02E}" dt="2022-04-05T08:47:47.062" v="7" actId="47"/>
        <pc:sldMkLst>
          <pc:docMk/>
          <pc:sldMk cId="3019388559" sldId="2147326517"/>
        </pc:sldMkLst>
      </pc:sldChg>
      <pc:sldChg chg="del">
        <pc:chgData name="Aurelie AUBOIN" userId="2256fb49-eaeb-4a13-b64e-2353bfced891" providerId="ADAL" clId="{C5926635-A26E-4462-A211-B68505D8A02E}" dt="2022-04-05T08:47:47.240" v="8" actId="47"/>
        <pc:sldMkLst>
          <pc:docMk/>
          <pc:sldMk cId="56914026" sldId="2147326518"/>
        </pc:sldMkLst>
      </pc:sldChg>
      <pc:sldChg chg="del">
        <pc:chgData name="Aurelie AUBOIN" userId="2256fb49-eaeb-4a13-b64e-2353bfced891" providerId="ADAL" clId="{C5926635-A26E-4462-A211-B68505D8A02E}" dt="2022-04-05T08:47:47.511" v="9" actId="47"/>
        <pc:sldMkLst>
          <pc:docMk/>
          <pc:sldMk cId="1061807590" sldId="2147326519"/>
        </pc:sldMkLst>
      </pc:sldChg>
      <pc:sldChg chg="del">
        <pc:chgData name="Aurelie AUBOIN" userId="2256fb49-eaeb-4a13-b64e-2353bfced891" providerId="ADAL" clId="{C5926635-A26E-4462-A211-B68505D8A02E}" dt="2022-04-05T08:47:47.864" v="10" actId="47"/>
        <pc:sldMkLst>
          <pc:docMk/>
          <pc:sldMk cId="1123906858" sldId="2147326520"/>
        </pc:sldMkLst>
      </pc:sldChg>
      <pc:sldChg chg="del">
        <pc:chgData name="Aurelie AUBOIN" userId="2256fb49-eaeb-4a13-b64e-2353bfced891" providerId="ADAL" clId="{C5926635-A26E-4462-A211-B68505D8A02E}" dt="2022-04-05T08:47:48.580" v="13" actId="47"/>
        <pc:sldMkLst>
          <pc:docMk/>
          <pc:sldMk cId="4180472956" sldId="2147326521"/>
        </pc:sldMkLst>
      </pc:sldChg>
      <pc:sldChg chg="del">
        <pc:chgData name="Aurelie AUBOIN" userId="2256fb49-eaeb-4a13-b64e-2353bfced891" providerId="ADAL" clId="{C5926635-A26E-4462-A211-B68505D8A02E}" dt="2022-04-05T08:47:46.893" v="6" actId="47"/>
        <pc:sldMkLst>
          <pc:docMk/>
          <pc:sldMk cId="1480157666" sldId="2147326524"/>
        </pc:sldMkLst>
      </pc:sldChg>
      <pc:sldChg chg="del">
        <pc:chgData name="Aurelie AUBOIN" userId="2256fb49-eaeb-4a13-b64e-2353bfced891" providerId="ADAL" clId="{C5926635-A26E-4462-A211-B68505D8A02E}" dt="2022-04-05T08:47:46.691" v="5" actId="47"/>
        <pc:sldMkLst>
          <pc:docMk/>
          <pc:sldMk cId="3573066441" sldId="2147326525"/>
        </pc:sldMkLst>
      </pc:sldChg>
      <pc:sldChg chg="del">
        <pc:chgData name="Aurelie AUBOIN" userId="2256fb49-eaeb-4a13-b64e-2353bfced891" providerId="ADAL" clId="{C5926635-A26E-4462-A211-B68505D8A02E}" dt="2022-04-05T08:47:46.008" v="3" actId="47"/>
        <pc:sldMkLst>
          <pc:docMk/>
          <pc:sldMk cId="1547819069" sldId="2147326526"/>
        </pc:sldMkLst>
      </pc:sldChg>
      <pc:sldMasterChg chg="modSldLayout">
        <pc:chgData name="Aurelie AUBOIN" userId="2256fb49-eaeb-4a13-b64e-2353bfced891" providerId="ADAL" clId="{C5926635-A26E-4462-A211-B68505D8A02E}" dt="2022-04-05T08:50:31.230" v="111" actId="120"/>
        <pc:sldMasterMkLst>
          <pc:docMk/>
          <pc:sldMasterMk cId="2511164792" sldId="2147483648"/>
        </pc:sldMasterMkLst>
        <pc:sldLayoutChg chg="delSp modSp mod">
          <pc:chgData name="Aurelie AUBOIN" userId="2256fb49-eaeb-4a13-b64e-2353bfced891" providerId="ADAL" clId="{C5926635-A26E-4462-A211-B68505D8A02E}" dt="2022-04-05T08:50:31.230" v="111" actId="120"/>
          <pc:sldLayoutMkLst>
            <pc:docMk/>
            <pc:sldMasterMk cId="2511164792" sldId="2147483648"/>
            <pc:sldLayoutMk cId="2471977368" sldId="2147483686"/>
          </pc:sldLayoutMkLst>
          <pc:spChg chg="mod">
            <ac:chgData name="Aurelie AUBOIN" userId="2256fb49-eaeb-4a13-b64e-2353bfced891" providerId="ADAL" clId="{C5926635-A26E-4462-A211-B68505D8A02E}" dt="2022-04-05T08:50:31.230" v="111" actId="120"/>
            <ac:spMkLst>
              <pc:docMk/>
              <pc:sldMasterMk cId="2511164792" sldId="2147483648"/>
              <pc:sldLayoutMk cId="2471977368" sldId="2147483686"/>
              <ac:spMk id="2" creationId="{2640025C-4D4A-4C56-99A3-CC030B51C51D}"/>
            </ac:spMkLst>
          </pc:spChg>
          <pc:cxnChg chg="del">
            <ac:chgData name="Aurelie AUBOIN" userId="2256fb49-eaeb-4a13-b64e-2353bfced891" providerId="ADAL" clId="{C5926635-A26E-4462-A211-B68505D8A02E}" dt="2022-04-05T08:50:27.527" v="110" actId="478"/>
            <ac:cxnSpMkLst>
              <pc:docMk/>
              <pc:sldMasterMk cId="2511164792" sldId="2147483648"/>
              <pc:sldLayoutMk cId="2471977368" sldId="2147483686"/>
              <ac:cxnSpMk id="57" creationId="{638FB878-FF54-4F1A-A1C4-E8240E2E6140}"/>
            </ac:cxnSpMkLst>
          </pc:cxnChg>
        </pc:sldLayoutChg>
      </pc:sldMasterChg>
    </pc:docChg>
  </pc:docChgLst>
  <pc:docChgLst>
    <pc:chgData name="Aurelie AUBOIN" userId="2256fb49-eaeb-4a13-b64e-2353bfced891" providerId="ADAL" clId="{BE1384EB-1FC4-418B-8C00-946BB1FB62C7}"/>
    <pc:docChg chg="delSld modSld">
      <pc:chgData name="Aurelie AUBOIN" userId="2256fb49-eaeb-4a13-b64e-2353bfced891" providerId="ADAL" clId="{BE1384EB-1FC4-418B-8C00-946BB1FB62C7}" dt="2022-04-05T09:06:31.954" v="93" actId="20577"/>
      <pc:docMkLst>
        <pc:docMk/>
      </pc:docMkLst>
      <pc:sldChg chg="modSp mod">
        <pc:chgData name="Aurelie AUBOIN" userId="2256fb49-eaeb-4a13-b64e-2353bfced891" providerId="ADAL" clId="{BE1384EB-1FC4-418B-8C00-946BB1FB62C7}" dt="2022-04-05T09:06:31.954" v="9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BE1384EB-1FC4-418B-8C00-946BB1FB62C7}" dt="2022-04-05T09:06:31.954" v="93" actId="20577"/>
          <ac:spMkLst>
            <pc:docMk/>
            <pc:sldMk cId="2553794371" sldId="2147326513"/>
            <ac:spMk id="15" creationId="{A2BEA88B-1C09-40C9-BE5B-3019F4A1BB4F}"/>
          </ac:spMkLst>
        </pc:spChg>
        <pc:spChg chg="mod">
          <ac:chgData name="Aurelie AUBOIN" userId="2256fb49-eaeb-4a13-b64e-2353bfced891" providerId="ADAL" clId="{BE1384EB-1FC4-418B-8C00-946BB1FB62C7}" dt="2022-04-05T09:06:09.478" v="43" actId="2057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BE1384EB-1FC4-418B-8C00-946BB1FB62C7}" dt="2022-04-05T09:05:51.654" v="17" actId="20577"/>
          <ac:spMkLst>
            <pc:docMk/>
            <pc:sldMk cId="2553794371" sldId="2147326513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BE1384EB-1FC4-418B-8C00-946BB1FB62C7}" dt="2022-04-05T09:05:46.643" v="0" actId="47"/>
        <pc:sldMkLst>
          <pc:docMk/>
          <pc:sldMk cId="1441384326" sldId="2147326514"/>
        </pc:sldMkLst>
      </pc:sldChg>
    </pc:docChg>
  </pc:docChgLst>
  <pc:docChgLst>
    <pc:chgData name="Aurelie AUBOIN" userId="2256fb49-eaeb-4a13-b64e-2353bfced891" providerId="ADAL" clId="{AC0B965B-500A-4AE5-9A46-6643562D67E6}"/>
    <pc:docChg chg="custSel addSld delSld modSld">
      <pc:chgData name="Aurelie AUBOIN" userId="2256fb49-eaeb-4a13-b64e-2353bfced891" providerId="ADAL" clId="{AC0B965B-500A-4AE5-9A46-6643562D67E6}" dt="2022-04-05T09:03:33.389" v="158" actId="20577"/>
      <pc:docMkLst>
        <pc:docMk/>
      </pc:docMkLst>
      <pc:sldChg chg="del">
        <pc:chgData name="Aurelie AUBOIN" userId="2256fb49-eaeb-4a13-b64e-2353bfced891" providerId="ADAL" clId="{AC0B965B-500A-4AE5-9A46-6643562D67E6}" dt="2022-04-05T08:58:03.562" v="0" actId="47"/>
        <pc:sldMkLst>
          <pc:docMk/>
          <pc:sldMk cId="4253266395" sldId="2147326503"/>
        </pc:sldMkLst>
      </pc:sldChg>
      <pc:sldChg chg="del">
        <pc:chgData name="Aurelie AUBOIN" userId="2256fb49-eaeb-4a13-b64e-2353bfced891" providerId="ADAL" clId="{AC0B965B-500A-4AE5-9A46-6643562D67E6}" dt="2022-04-05T08:59:04.973" v="41" actId="47"/>
        <pc:sldMkLst>
          <pc:docMk/>
          <pc:sldMk cId="291857735" sldId="2147326504"/>
        </pc:sldMkLst>
      </pc:sldChg>
      <pc:sldChg chg="del">
        <pc:chgData name="Aurelie AUBOIN" userId="2256fb49-eaeb-4a13-b64e-2353bfced891" providerId="ADAL" clId="{AC0B965B-500A-4AE5-9A46-6643562D67E6}" dt="2022-04-05T08:58:25.323" v="1" actId="47"/>
        <pc:sldMkLst>
          <pc:docMk/>
          <pc:sldMk cId="3144147203" sldId="2147326511"/>
        </pc:sldMkLst>
      </pc:sldChg>
      <pc:sldChg chg="del">
        <pc:chgData name="Aurelie AUBOIN" userId="2256fb49-eaeb-4a13-b64e-2353bfced891" providerId="ADAL" clId="{AC0B965B-500A-4AE5-9A46-6643562D67E6}" dt="2022-04-05T08:58:27.258" v="2" actId="47"/>
        <pc:sldMkLst>
          <pc:docMk/>
          <pc:sldMk cId="3057906035" sldId="2147326512"/>
        </pc:sldMkLst>
      </pc:sldChg>
      <pc:sldChg chg="addSp delSp modSp mod">
        <pc:chgData name="Aurelie AUBOIN" userId="2256fb49-eaeb-4a13-b64e-2353bfced891" providerId="ADAL" clId="{AC0B965B-500A-4AE5-9A46-6643562D67E6}" dt="2022-04-05T09:03:28.044" v="14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AC0B965B-500A-4AE5-9A46-6643562D67E6}" dt="2022-04-05T08:58:33.647" v="5" actId="478"/>
          <ac:spMkLst>
            <pc:docMk/>
            <pc:sldMk cId="2553794371" sldId="2147326513"/>
            <ac:spMk id="10" creationId="{14BD17E5-8879-4A8C-9E63-4777CD2DE362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1" creationId="{80A623EC-8728-40DD-9EA2-BED429B955AD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2" creationId="{1D3BDE18-D9D9-486A-A383-A8B3CEC14BDB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13" creationId="{79CB9975-4A50-4AE6-A0E3-84EBCA0AA45E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4" creationId="{70498BB5-5968-46B0-A97E-996E181D3601}"/>
          </ac:spMkLst>
        </pc:spChg>
        <pc:spChg chg="add mod">
          <ac:chgData name="Aurelie AUBOIN" userId="2256fb49-eaeb-4a13-b64e-2353bfced891" providerId="ADAL" clId="{AC0B965B-500A-4AE5-9A46-6643562D67E6}" dt="2022-04-05T09:00:08.373" v="70" actId="207"/>
          <ac:spMkLst>
            <pc:docMk/>
            <pc:sldMk cId="2553794371" sldId="2147326513"/>
            <ac:spMk id="15" creationId="{A2BEA88B-1C09-40C9-BE5B-3019F4A1BB4F}"/>
          </ac:spMkLst>
        </pc:spChg>
        <pc:spChg chg="add mod">
          <ac:chgData name="Aurelie AUBOIN" userId="2256fb49-eaeb-4a13-b64e-2353bfced891" providerId="ADAL" clId="{AC0B965B-500A-4AE5-9A46-6643562D67E6}" dt="2022-04-05T09:03:28.044" v="143" actId="20577"/>
          <ac:spMkLst>
            <pc:docMk/>
            <pc:sldMk cId="2553794371" sldId="2147326513"/>
            <ac:spMk id="16" creationId="{680C5E1A-5583-49D9-A37C-273933C53C16}"/>
          </ac:spMkLst>
        </pc:spChg>
        <pc:spChg chg="add mod">
          <ac:chgData name="Aurelie AUBOIN" userId="2256fb49-eaeb-4a13-b64e-2353bfced891" providerId="ADAL" clId="{AC0B965B-500A-4AE5-9A46-6643562D67E6}" dt="2022-04-05T09:00:06.282" v="69" actId="20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0:16.249" v="94" actId="20577"/>
          <ac:spMkLst>
            <pc:docMk/>
            <pc:sldMk cId="2553794371" sldId="2147326513"/>
            <ac:spMk id="18" creationId="{8B18B8B2-F4BC-4050-B4D8-101F9CA9B6D2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1" creationId="{65675181-9BDF-4989-B738-ECEC763E37E9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2" creationId="{30B0057A-3313-49DF-8AA9-E2C0BA9987D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3" creationId="{D2D98577-A5FB-4BD7-9F2D-BA081C6DE06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4" creationId="{F3010A27-1D73-4F80-B4D6-F2D04C093820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5" creationId="{8116EE4C-1149-4BCA-93A6-0C6BACE3559C}"/>
          </ac:spMkLst>
        </pc:spChg>
      </pc:sldChg>
      <pc:sldChg chg="modSp add mod">
        <pc:chgData name="Aurelie AUBOIN" userId="2256fb49-eaeb-4a13-b64e-2353bfced891" providerId="ADAL" clId="{AC0B965B-500A-4AE5-9A46-6643562D67E6}" dt="2022-04-05T09:03:33.389" v="158" actId="20577"/>
        <pc:sldMkLst>
          <pc:docMk/>
          <pc:sldMk cId="1441384326" sldId="2147326514"/>
        </pc:sldMkLst>
        <pc:spChg chg="mod">
          <ac:chgData name="Aurelie AUBOIN" userId="2256fb49-eaeb-4a13-b64e-2353bfced891" providerId="ADAL" clId="{AC0B965B-500A-4AE5-9A46-6643562D67E6}" dt="2022-04-05T09:02:55.819" v="126" actId="20577"/>
          <ac:spMkLst>
            <pc:docMk/>
            <pc:sldMk cId="1441384326" sldId="2147326514"/>
            <ac:spMk id="15" creationId="{A2BEA88B-1C09-40C9-BE5B-3019F4A1BB4F}"/>
          </ac:spMkLst>
        </pc:spChg>
        <pc:spChg chg="mod">
          <ac:chgData name="Aurelie AUBOIN" userId="2256fb49-eaeb-4a13-b64e-2353bfced891" providerId="ADAL" clId="{AC0B965B-500A-4AE5-9A46-6643562D67E6}" dt="2022-04-05T09:03:33.389" v="158" actId="20577"/>
          <ac:spMkLst>
            <pc:docMk/>
            <pc:sldMk cId="1441384326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AC0B965B-500A-4AE5-9A46-6643562D67E6}" dt="2022-04-05T09:02:37.043" v="105" actId="20577"/>
          <ac:spMkLst>
            <pc:docMk/>
            <pc:sldMk cId="1441384326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2:47.174" v="124" actId="20577"/>
          <ac:spMkLst>
            <pc:docMk/>
            <pc:sldMk cId="1441384326" sldId="2147326514"/>
            <ac:spMk id="18" creationId="{8B18B8B2-F4BC-4050-B4D8-101F9CA9B6D2}"/>
          </ac:spMkLst>
        </pc:spChg>
      </pc:sldChg>
    </pc:docChg>
  </pc:docChgLst>
  <pc:docChgLst>
    <pc:chgData name="Aurelie AUBOIN" userId="2256fb49-eaeb-4a13-b64e-2353bfced891" providerId="ADAL" clId="{32D31450-DA2C-465E-891A-EEAC12513582}"/>
    <pc:docChg chg="custSel addSld delSld modSld">
      <pc:chgData name="Aurelie AUBOIN" userId="2256fb49-eaeb-4a13-b64e-2353bfced891" providerId="ADAL" clId="{32D31450-DA2C-465E-891A-EEAC12513582}" dt="2022-04-15T07:29:51.686" v="93"/>
      <pc:docMkLst>
        <pc:docMk/>
      </pc:docMkLst>
      <pc:sldChg chg="addSp delSp modSp mod">
        <pc:chgData name="Aurelie AUBOIN" userId="2256fb49-eaeb-4a13-b64e-2353bfced891" providerId="ADAL" clId="{32D31450-DA2C-465E-891A-EEAC12513582}" dt="2022-04-15T07:29:39.524" v="86"/>
        <pc:sldMkLst>
          <pc:docMk/>
          <pc:sldMk cId="2553794371" sldId="2147326513"/>
        </pc:sldMkLst>
        <pc:spChg chg="mod">
          <ac:chgData name="Aurelie AUBOIN" userId="2256fb49-eaeb-4a13-b64e-2353bfced891" providerId="ADAL" clId="{32D31450-DA2C-465E-891A-EEAC12513582}" dt="2022-04-15T07:29:39.524" v="86"/>
          <ac:spMkLst>
            <pc:docMk/>
            <pc:sldMk cId="2553794371" sldId="2147326513"/>
            <ac:spMk id="15" creationId="{A2BEA88B-1C09-40C9-BE5B-3019F4A1BB4F}"/>
          </ac:spMkLst>
        </pc:spChg>
        <pc:spChg chg="del">
          <ac:chgData name="Aurelie AUBOIN" userId="2256fb49-eaeb-4a13-b64e-2353bfced891" providerId="ADAL" clId="{32D31450-DA2C-465E-891A-EEAC12513582}" dt="2022-04-15T07:25:25.154" v="49" actId="478"/>
          <ac:spMkLst>
            <pc:docMk/>
            <pc:sldMk cId="2553794371" sldId="2147326513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33.637" v="83"/>
          <ac:spMkLst>
            <pc:docMk/>
            <pc:sldMk cId="2553794371" sldId="2147326513"/>
            <ac:spMk id="17" creationId="{E38E84F3-EF44-4FAC-B97B-E6D7BACF8B66}"/>
          </ac:spMkLst>
        </pc:spChg>
        <pc:picChg chg="add mod">
          <ac:chgData name="Aurelie AUBOIN" userId="2256fb49-eaeb-4a13-b64e-2353bfced891" providerId="ADAL" clId="{32D31450-DA2C-465E-891A-EEAC12513582}" dt="2022-04-15T07:25:31.014" v="52" actId="1076"/>
          <ac:picMkLst>
            <pc:docMk/>
            <pc:sldMk cId="2553794371" sldId="2147326513"/>
            <ac:picMk id="3" creationId="{61E4C3C2-34BE-4A62-B4E9-F30D1017EAC6}"/>
          </ac:picMkLst>
        </pc:picChg>
      </pc:sldChg>
      <pc:sldChg chg="addSp delSp modSp add mod">
        <pc:chgData name="Aurelie AUBOIN" userId="2256fb49-eaeb-4a13-b64e-2353bfced891" providerId="ADAL" clId="{32D31450-DA2C-465E-891A-EEAC12513582}" dt="2022-04-15T07:29:51.686" v="93"/>
        <pc:sldMkLst>
          <pc:docMk/>
          <pc:sldMk cId="1148821412" sldId="2147326514"/>
        </pc:sldMkLst>
        <pc:spChg chg="mod">
          <ac:chgData name="Aurelie AUBOIN" userId="2256fb49-eaeb-4a13-b64e-2353bfced891" providerId="ADAL" clId="{32D31450-DA2C-465E-891A-EEAC12513582}" dt="2022-04-15T07:29:51.686" v="93"/>
          <ac:spMkLst>
            <pc:docMk/>
            <pc:sldMk cId="1148821412" sldId="2147326514"/>
            <ac:spMk id="15" creationId="{A2BEA88B-1C09-40C9-BE5B-3019F4A1BB4F}"/>
          </ac:spMkLst>
        </pc:spChg>
        <pc:spChg chg="del mod">
          <ac:chgData name="Aurelie AUBOIN" userId="2256fb49-eaeb-4a13-b64e-2353bfced891" providerId="ADAL" clId="{32D31450-DA2C-465E-891A-EEAC12513582}" dt="2022-04-15T07:25:53.069" v="55" actId="478"/>
          <ac:spMkLst>
            <pc:docMk/>
            <pc:sldMk cId="1148821412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46.210" v="89"/>
          <ac:spMkLst>
            <pc:docMk/>
            <pc:sldMk cId="1148821412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32D31450-DA2C-465E-891A-EEAC12513582}" dt="2022-04-14T14:56:03.537" v="7" actId="20577"/>
          <ac:spMkLst>
            <pc:docMk/>
            <pc:sldMk cId="1148821412" sldId="2147326514"/>
            <ac:spMk id="18" creationId="{8B18B8B2-F4BC-4050-B4D8-101F9CA9B6D2}"/>
          </ac:spMkLst>
        </pc:spChg>
        <pc:picChg chg="add mod">
          <ac:chgData name="Aurelie AUBOIN" userId="2256fb49-eaeb-4a13-b64e-2353bfced891" providerId="ADAL" clId="{32D31450-DA2C-465E-891A-EEAC12513582}" dt="2022-04-15T07:25:59.957" v="58" actId="14100"/>
          <ac:picMkLst>
            <pc:docMk/>
            <pc:sldMk cId="1148821412" sldId="2147326514"/>
            <ac:picMk id="3" creationId="{003F0146-C27B-4023-AE14-A0AF5742BE90}"/>
          </ac:picMkLst>
        </pc:picChg>
      </pc:sldChg>
      <pc:sldChg chg="add del">
        <pc:chgData name="Aurelie AUBOIN" userId="2256fb49-eaeb-4a13-b64e-2353bfced891" providerId="ADAL" clId="{32D31450-DA2C-465E-891A-EEAC12513582}" dt="2022-04-14T14:56:18.459" v="33"/>
        <pc:sldMkLst>
          <pc:docMk/>
          <pc:sldMk cId="4267867003" sldId="21473265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36C3A8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36C3A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5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56A18B-B9C5-439C-B965-40F567CC8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714" r:id="rId24"/>
    <p:sldLayoutId id="2147483715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6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kto.fr/campagne-alternance/icicestmaplac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8B18B8B2-F4BC-4050-B4D8-101F9CA9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Yeseva One"/>
              </a:rPr>
              <a:t>Post réseaux sociaux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795B3-F967-4B62-8DE2-906D4BD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34" y="63724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1</a:t>
            </a:fld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A623EC-8728-40DD-9EA2-BED429B955AD}"/>
              </a:ext>
            </a:extLst>
          </p:cNvPr>
          <p:cNvSpPr/>
          <p:nvPr/>
        </p:nvSpPr>
        <p:spPr>
          <a:xfrm>
            <a:off x="7248054" y="839945"/>
            <a:ext cx="3575485" cy="539362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23;p86">
            <a:extLst>
              <a:ext uri="{FF2B5EF4-FFF2-40B4-BE49-F238E27FC236}">
                <a16:creationId xmlns:a16="http://schemas.microsoft.com/office/drawing/2014/main" id="{1D3BDE18-D9D9-486A-A383-A8B3CEC14BDB}"/>
              </a:ext>
            </a:extLst>
          </p:cNvPr>
          <p:cNvSpPr txBox="1">
            <a:spLocks/>
          </p:cNvSpPr>
          <p:nvPr/>
        </p:nvSpPr>
        <p:spPr>
          <a:xfrm>
            <a:off x="8120660" y="1225585"/>
            <a:ext cx="2493353" cy="37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498BB5-5968-46B0-A97E-996E181D3601}"/>
              </a:ext>
            </a:extLst>
          </p:cNvPr>
          <p:cNvSpPr/>
          <p:nvPr/>
        </p:nvSpPr>
        <p:spPr>
          <a:xfrm>
            <a:off x="7460160" y="999459"/>
            <a:ext cx="550920" cy="5509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A88B-1C09-40C9-BE5B-3019F4A1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159" y="1794532"/>
            <a:ext cx="3123465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100" dirty="0"/>
              <a:t>Toi aussi, trouve ta place en alternance dans le commerce de gros !</a:t>
            </a:r>
          </a:p>
          <a:p>
            <a:r>
              <a:rPr lang="fr-FR" sz="1100" dirty="0"/>
              <a:t>Découvre des fiches métiers, trouve les formations pour y accéder </a:t>
            </a:r>
            <a:r>
              <a:rPr lang="fr-FR" sz="1100"/>
              <a:t>et postule </a:t>
            </a:r>
            <a:r>
              <a:rPr lang="fr-FR" sz="1100" dirty="0"/>
              <a:t>à des offres d’emploi en alternance ici 👇 </a:t>
            </a:r>
          </a:p>
          <a:p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1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100" dirty="0">
              <a:latin typeface="Aribau Grotesk Regular" pitchFamily="2" charset="0"/>
            </a:endParaRPr>
          </a:p>
          <a:p>
            <a:r>
              <a:rPr lang="fr-FR" sz="1100" i="1" dirty="0">
                <a:solidFill>
                  <a:srgbClr val="0070C0"/>
                </a:solidFill>
              </a:rPr>
              <a:t>#</a:t>
            </a:r>
            <a:r>
              <a:rPr lang="fr-FR" sz="1100" dirty="0">
                <a:solidFill>
                  <a:srgbClr val="0070C0"/>
                </a:solidFill>
              </a:rPr>
              <a:t>icicestmaplace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E84F3-EF44-4FAC-B97B-E6D7BAC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63" y="2040127"/>
            <a:ext cx="5488729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Texte post : </a:t>
            </a:r>
          </a:p>
          <a:p>
            <a:r>
              <a:rPr lang="fr-FR" sz="1400" dirty="0"/>
              <a:t>Toi aussi, trouve ta place en alternance dans le commerce de gros !</a:t>
            </a:r>
          </a:p>
          <a:p>
            <a:r>
              <a:rPr lang="fr-FR" sz="1400" dirty="0"/>
              <a:t>Découvre des fiches métiers, trouve les formations pour y accéder et postule à des offres d’emploi en alternance ici 👇 </a:t>
            </a:r>
          </a:p>
          <a:p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4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r>
              <a:rPr lang="fr-FR" sz="1400" i="1" dirty="0">
                <a:solidFill>
                  <a:srgbClr val="0070C0"/>
                </a:solidFill>
              </a:rPr>
              <a:t>#</a:t>
            </a:r>
            <a:r>
              <a:rPr lang="fr-FR" sz="1400" dirty="0">
                <a:solidFill>
                  <a:srgbClr val="0070C0"/>
                </a:solidFill>
              </a:rPr>
              <a:t>icicestmaplace</a:t>
            </a:r>
          </a:p>
          <a:p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+mj-lt"/>
              </a:rPr>
              <a:t>Visuel : </a:t>
            </a:r>
          </a:p>
          <a:p>
            <a:r>
              <a:rPr lang="fr-FR" sz="1400" dirty="0">
                <a:latin typeface="+mj-lt"/>
              </a:rPr>
              <a:t>Vidéo à télécharger</a:t>
            </a:r>
            <a:endParaRPr lang="fr-FR" sz="1400" dirty="0">
              <a:solidFill>
                <a:srgbClr val="0070C0"/>
              </a:solidFill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CTA :</a:t>
            </a:r>
            <a:b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</a:b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https://www.akto.fr/campagne-alternance/icicestmaplace/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660224-24F4-2458-7DA0-7A4D40D88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531" y="3171907"/>
            <a:ext cx="2756011" cy="27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4CBEA598314DA000A59258B1D8F0" ma:contentTypeVersion="9" ma:contentTypeDescription="Crée un document." ma:contentTypeScope="" ma:versionID="d9a0343eb1e13fd229e719d1ae6e2f47">
  <xsd:schema xmlns:xsd="http://www.w3.org/2001/XMLSchema" xmlns:xs="http://www.w3.org/2001/XMLSchema" xmlns:p="http://schemas.microsoft.com/office/2006/metadata/properties" xmlns:ns2="927eb64d-c9cc-49eb-a122-54821b00838d" targetNamespace="http://schemas.microsoft.com/office/2006/metadata/properties" ma:root="true" ma:fieldsID="c2f716b433a93a6080c1391e1cc7efef" ns2:_="">
    <xsd:import namespace="927eb64d-c9cc-49eb-a122-54821b008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b64d-c9cc-49eb-a122-54821b00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65971-D764-4C93-8F74-D23320F25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b64d-c9cc-49eb-a122-54821b00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88E76C-AF97-4A1E-8E95-780EABF30D3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5f0461a-b235-4712-9276-b926a10e4b20"/>
    <ds:schemaRef ds:uri="85dc2699-86c8-46ed-be6a-17aad96beb6a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BC4753-5839-46AD-A062-6542A86247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118</Words>
  <Application>Microsoft Office PowerPoint</Application>
  <PresentationFormat>Grand écran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Aribau Grotesk Regular</vt:lpstr>
      <vt:lpstr>Calibri</vt:lpstr>
      <vt:lpstr>Yeseva One</vt:lpstr>
      <vt:lpstr>Thème Office</vt:lpstr>
      <vt:lpstr>Post réseaux sociaux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Aurelie AUBOIN</cp:lastModifiedBy>
  <cp:revision>7</cp:revision>
  <dcterms:created xsi:type="dcterms:W3CDTF">2019-10-09T14:49:12Z</dcterms:created>
  <dcterms:modified xsi:type="dcterms:W3CDTF">2023-01-26T15:16:54Z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0x0101008C954CBEA598314DA000A59258B1D8F0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