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147326513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18405A-07AF-A2C2-FD5C-68AAD4E0DAEC}" name="Marine DROUIN" initials="MD" userId="S::mdrouin@faftt.fr::ec7a3001-6aac-4cf4-9add-0b6da806ef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C3A8"/>
    <a:srgbClr val="FF6707"/>
    <a:srgbClr val="7F45C4"/>
    <a:srgbClr val="FFA807"/>
    <a:srgbClr val="26606C"/>
    <a:srgbClr val="235863"/>
    <a:srgbClr val="183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D31450-DA2C-465E-891A-EEAC12513582}" v="7" dt="2022-04-14T14:56:40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75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6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elie AUBOIN" userId="2256fb49-eaeb-4a13-b64e-2353bfced891" providerId="ADAL" clId="{C5926635-A26E-4462-A211-B68505D8A02E}"/>
    <pc:docChg chg="undo custSel addSld delSld modSld sldOrd modMainMaster">
      <pc:chgData name="Aurelie AUBOIN" userId="2256fb49-eaeb-4a13-b64e-2353bfced891" providerId="ADAL" clId="{C5926635-A26E-4462-A211-B68505D8A02E}" dt="2022-04-05T08:57:02.145" v="352" actId="47"/>
      <pc:docMkLst>
        <pc:docMk/>
      </pc:docMkLst>
      <pc:sldChg chg="modSp mod">
        <pc:chgData name="Aurelie AUBOIN" userId="2256fb49-eaeb-4a13-b64e-2353bfced891" providerId="ADAL" clId="{C5926635-A26E-4462-A211-B68505D8A02E}" dt="2022-04-05T08:47:41.842" v="0"/>
        <pc:sldMkLst>
          <pc:docMk/>
          <pc:sldMk cId="666050263" sldId="305"/>
        </pc:sldMkLst>
        <pc:spChg chg="mod">
          <ac:chgData name="Aurelie AUBOIN" userId="2256fb49-eaeb-4a13-b64e-2353bfced891" providerId="ADAL" clId="{C5926635-A26E-4462-A211-B68505D8A02E}" dt="2022-04-05T08:47:41.842" v="0"/>
          <ac:spMkLst>
            <pc:docMk/>
            <pc:sldMk cId="666050263" sldId="305"/>
            <ac:spMk id="2" creationId="{31E24579-1DF8-4BF3-B16E-031CC038B550}"/>
          </ac:spMkLst>
        </pc:spChg>
      </pc:sldChg>
      <pc:sldChg chg="add del">
        <pc:chgData name="Aurelie AUBOIN" userId="2256fb49-eaeb-4a13-b64e-2353bfced891" providerId="ADAL" clId="{C5926635-A26E-4462-A211-B68505D8A02E}" dt="2022-04-05T08:57:02.145" v="352" actId="47"/>
        <pc:sldMkLst>
          <pc:docMk/>
          <pc:sldMk cId="228997743" sldId="366"/>
        </pc:sldMkLst>
      </pc:sldChg>
      <pc:sldChg chg="del">
        <pc:chgData name="Aurelie AUBOIN" userId="2256fb49-eaeb-4a13-b64e-2353bfced891" providerId="ADAL" clId="{C5926635-A26E-4462-A211-B68505D8A02E}" dt="2022-04-05T08:47:45.208" v="1" actId="47"/>
        <pc:sldMkLst>
          <pc:docMk/>
          <pc:sldMk cId="3428336276" sldId="384"/>
        </pc:sldMkLst>
      </pc:sldChg>
      <pc:sldChg chg="del">
        <pc:chgData name="Aurelie AUBOIN" userId="2256fb49-eaeb-4a13-b64e-2353bfced891" providerId="ADAL" clId="{C5926635-A26E-4462-A211-B68505D8A02E}" dt="2022-04-05T08:47:45.808" v="2" actId="47"/>
        <pc:sldMkLst>
          <pc:docMk/>
          <pc:sldMk cId="1968216045" sldId="385"/>
        </pc:sldMkLst>
      </pc:sldChg>
      <pc:sldChg chg="del">
        <pc:chgData name="Aurelie AUBOIN" userId="2256fb49-eaeb-4a13-b64e-2353bfced891" providerId="ADAL" clId="{C5926635-A26E-4462-A211-B68505D8A02E}" dt="2022-04-05T08:47:48.365" v="12" actId="47"/>
        <pc:sldMkLst>
          <pc:docMk/>
          <pc:sldMk cId="2072470973" sldId="2288"/>
        </pc:sldMkLst>
      </pc:sldChg>
      <pc:sldChg chg="del">
        <pc:chgData name="Aurelie AUBOIN" userId="2256fb49-eaeb-4a13-b64e-2353bfced891" providerId="ADAL" clId="{C5926635-A26E-4462-A211-B68505D8A02E}" dt="2022-04-05T08:47:48.812" v="14" actId="47"/>
        <pc:sldMkLst>
          <pc:docMk/>
          <pc:sldMk cId="376163501" sldId="2290"/>
        </pc:sldMkLst>
      </pc:sldChg>
      <pc:sldChg chg="del">
        <pc:chgData name="Aurelie AUBOIN" userId="2256fb49-eaeb-4a13-b64e-2353bfced891" providerId="ADAL" clId="{C5926635-A26E-4462-A211-B68505D8A02E}" dt="2022-04-05T08:47:49.282" v="16" actId="47"/>
        <pc:sldMkLst>
          <pc:docMk/>
          <pc:sldMk cId="3222898005" sldId="2147326494"/>
        </pc:sldMkLst>
      </pc:sldChg>
      <pc:sldChg chg="del">
        <pc:chgData name="Aurelie AUBOIN" userId="2256fb49-eaeb-4a13-b64e-2353bfced891" providerId="ADAL" clId="{C5926635-A26E-4462-A211-B68505D8A02E}" dt="2022-04-05T08:47:49.547" v="17" actId="47"/>
        <pc:sldMkLst>
          <pc:docMk/>
          <pc:sldMk cId="115888187" sldId="2147326496"/>
        </pc:sldMkLst>
      </pc:sldChg>
      <pc:sldChg chg="del">
        <pc:chgData name="Aurelie AUBOIN" userId="2256fb49-eaeb-4a13-b64e-2353bfced891" providerId="ADAL" clId="{C5926635-A26E-4462-A211-B68505D8A02E}" dt="2022-04-05T08:47:46.212" v="4" actId="47"/>
        <pc:sldMkLst>
          <pc:docMk/>
          <pc:sldMk cId="685366725" sldId="2147326497"/>
        </pc:sldMkLst>
      </pc:sldChg>
      <pc:sldChg chg="del">
        <pc:chgData name="Aurelie AUBOIN" userId="2256fb49-eaeb-4a13-b64e-2353bfced891" providerId="ADAL" clId="{C5926635-A26E-4462-A211-B68505D8A02E}" dt="2022-04-05T08:47:48.162" v="11" actId="47"/>
        <pc:sldMkLst>
          <pc:docMk/>
          <pc:sldMk cId="1494646103" sldId="2147326498"/>
        </pc:sldMkLst>
      </pc:sldChg>
      <pc:sldChg chg="del">
        <pc:chgData name="Aurelie AUBOIN" userId="2256fb49-eaeb-4a13-b64e-2353bfced891" providerId="ADAL" clId="{C5926635-A26E-4462-A211-B68505D8A02E}" dt="2022-04-05T08:47:50.509" v="21" actId="47"/>
        <pc:sldMkLst>
          <pc:docMk/>
          <pc:sldMk cId="3269632291" sldId="2147326500"/>
        </pc:sldMkLst>
      </pc:sldChg>
      <pc:sldChg chg="del">
        <pc:chgData name="Aurelie AUBOIN" userId="2256fb49-eaeb-4a13-b64e-2353bfced891" providerId="ADAL" clId="{C5926635-A26E-4462-A211-B68505D8A02E}" dt="2022-04-05T08:47:50.669" v="22" actId="47"/>
        <pc:sldMkLst>
          <pc:docMk/>
          <pc:sldMk cId="3574895716" sldId="2147326501"/>
        </pc:sldMkLst>
      </pc:sldChg>
      <pc:sldChg chg="del">
        <pc:chgData name="Aurelie AUBOIN" userId="2256fb49-eaeb-4a13-b64e-2353bfced891" providerId="ADAL" clId="{C5926635-A26E-4462-A211-B68505D8A02E}" dt="2022-04-05T08:47:51.253" v="25" actId="47"/>
        <pc:sldMkLst>
          <pc:docMk/>
          <pc:sldMk cId="1805132183" sldId="2147326502"/>
        </pc:sldMkLst>
      </pc:sldChg>
      <pc:sldChg chg="modSp add del mod">
        <pc:chgData name="Aurelie AUBOIN" userId="2256fb49-eaeb-4a13-b64e-2353bfced891" providerId="ADAL" clId="{C5926635-A26E-4462-A211-B68505D8A02E}" dt="2022-04-05T08:48:15.518" v="45" actId="20577"/>
        <pc:sldMkLst>
          <pc:docMk/>
          <pc:sldMk cId="4253266395" sldId="2147326503"/>
        </pc:sldMkLst>
        <pc:spChg chg="mod">
          <ac:chgData name="Aurelie AUBOIN" userId="2256fb49-eaeb-4a13-b64e-2353bfced891" providerId="ADAL" clId="{C5926635-A26E-4462-A211-B68505D8A02E}" dt="2022-04-05T08:48:15.518" v="45" actId="20577"/>
          <ac:spMkLst>
            <pc:docMk/>
            <pc:sldMk cId="4253266395" sldId="2147326503"/>
            <ac:spMk id="3" creationId="{83495E50-D45D-4564-AD57-D455466DE259}"/>
          </ac:spMkLst>
        </pc:spChg>
      </pc:sldChg>
      <pc:sldChg chg="addSp delSp modSp add del mod ord">
        <pc:chgData name="Aurelie AUBOIN" userId="2256fb49-eaeb-4a13-b64e-2353bfced891" providerId="ADAL" clId="{C5926635-A26E-4462-A211-B68505D8A02E}" dt="2022-04-05T08:52:35.581" v="225" actId="1037"/>
        <pc:sldMkLst>
          <pc:docMk/>
          <pc:sldMk cId="291857735" sldId="2147326504"/>
        </pc:sldMkLst>
        <pc:spChg chg="del">
          <ac:chgData name="Aurelie AUBOIN" userId="2256fb49-eaeb-4a13-b64e-2353bfced891" providerId="ADAL" clId="{C5926635-A26E-4462-A211-B68505D8A02E}" dt="2022-04-05T08:48:46.984" v="56" actId="478"/>
          <ac:spMkLst>
            <pc:docMk/>
            <pc:sldMk cId="291857735" sldId="2147326504"/>
            <ac:spMk id="3" creationId="{04371357-AC11-48A7-BC42-EFFEBB801BC4}"/>
          </ac:spMkLst>
        </pc:spChg>
        <pc:spChg chg="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5" creationId="{EED795B3-F967-4B62-8DE2-906D4BD1B608}"/>
          </ac:spMkLst>
        </pc:spChg>
        <pc:spChg chg="add del mod">
          <ac:chgData name="Aurelie AUBOIN" userId="2256fb49-eaeb-4a13-b64e-2353bfced891" providerId="ADAL" clId="{C5926635-A26E-4462-A211-B68505D8A02E}" dt="2022-04-05T08:52:20.582" v="185" actId="478"/>
          <ac:spMkLst>
            <pc:docMk/>
            <pc:sldMk cId="291857735" sldId="2147326504"/>
            <ac:spMk id="6" creationId="{FFA489D1-FA52-437C-9A4C-6C22C63513A3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7" creationId="{447A19E2-80C2-49A1-A010-4B2B85912C08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8" creationId="{A5180E68-A1E2-4B8C-90FA-A644E1F5F449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9" creationId="{A0A80879-593C-4877-8FE6-61DB6E2E3297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10" creationId="{0AC3EF20-F09C-46A3-B1D0-85594661EBF0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11" creationId="{1F601362-D90F-46CD-AAE6-9ABFCDA281DB}"/>
          </ac:spMkLst>
        </pc:spChg>
        <pc:spChg chg="add mod">
          <ac:chgData name="Aurelie AUBOIN" userId="2256fb49-eaeb-4a13-b64e-2353bfced891" providerId="ADAL" clId="{C5926635-A26E-4462-A211-B68505D8A02E}" dt="2022-04-05T08:50:54.942" v="151" actId="1076"/>
          <ac:spMkLst>
            <pc:docMk/>
            <pc:sldMk cId="291857735" sldId="2147326504"/>
            <ac:spMk id="12" creationId="{EC31A862-46E5-4DD8-A8C6-25EA334445C7}"/>
          </ac:spMkLst>
        </pc:spChg>
        <pc:spChg chg="mod">
          <ac:chgData name="Aurelie AUBOIN" userId="2256fb49-eaeb-4a13-b64e-2353bfced891" providerId="ADAL" clId="{C5926635-A26E-4462-A211-B68505D8A02E}" dt="2022-04-05T08:51:39.001" v="161" actId="20577"/>
          <ac:spMkLst>
            <pc:docMk/>
            <pc:sldMk cId="291857735" sldId="2147326504"/>
            <ac:spMk id="18" creationId="{8B18B8B2-F4BC-4050-B4D8-101F9CA9B6D2}"/>
          </ac:spMkLst>
        </pc:spChg>
      </pc:sldChg>
      <pc:sldChg chg="del">
        <pc:chgData name="Aurelie AUBOIN" userId="2256fb49-eaeb-4a13-b64e-2353bfced891" providerId="ADAL" clId="{C5926635-A26E-4462-A211-B68505D8A02E}" dt="2022-04-05T08:47:51.469" v="26" actId="47"/>
        <pc:sldMkLst>
          <pc:docMk/>
          <pc:sldMk cId="3901015646" sldId="2147326505"/>
        </pc:sldMkLst>
      </pc:sldChg>
      <pc:sldChg chg="del">
        <pc:chgData name="Aurelie AUBOIN" userId="2256fb49-eaeb-4a13-b64e-2353bfced891" providerId="ADAL" clId="{C5926635-A26E-4462-A211-B68505D8A02E}" dt="2022-04-05T08:47:49.103" v="15" actId="47"/>
        <pc:sldMkLst>
          <pc:docMk/>
          <pc:sldMk cId="2584431419" sldId="2147326507"/>
        </pc:sldMkLst>
      </pc:sldChg>
      <pc:sldChg chg="del">
        <pc:chgData name="Aurelie AUBOIN" userId="2256fb49-eaeb-4a13-b64e-2353bfced891" providerId="ADAL" clId="{C5926635-A26E-4462-A211-B68505D8A02E}" dt="2022-04-05T08:47:51.053" v="24" actId="47"/>
        <pc:sldMkLst>
          <pc:docMk/>
          <pc:sldMk cId="1528817033" sldId="2147326508"/>
        </pc:sldMkLst>
      </pc:sldChg>
      <pc:sldChg chg="del">
        <pc:chgData name="Aurelie AUBOIN" userId="2256fb49-eaeb-4a13-b64e-2353bfced891" providerId="ADAL" clId="{C5926635-A26E-4462-A211-B68505D8A02E}" dt="2022-04-05T08:47:50.864" v="23" actId="47"/>
        <pc:sldMkLst>
          <pc:docMk/>
          <pc:sldMk cId="888161601" sldId="2147326509"/>
        </pc:sldMkLst>
      </pc:sldChg>
      <pc:sldChg chg="addSp delSp del mod">
        <pc:chgData name="Aurelie AUBOIN" userId="2256fb49-eaeb-4a13-b64e-2353bfced891" providerId="ADAL" clId="{C5926635-A26E-4462-A211-B68505D8A02E}" dt="2022-04-05T08:50:58.368" v="152" actId="47"/>
        <pc:sldMkLst>
          <pc:docMk/>
          <pc:sldMk cId="3319788055" sldId="2147326510"/>
        </pc:sldMkLst>
        <pc:spChg chg="add del">
          <ac:chgData name="Aurelie AUBOIN" userId="2256fb49-eaeb-4a13-b64e-2353bfced891" providerId="ADAL" clId="{C5926635-A26E-4462-A211-B68505D8A02E}" dt="2022-04-05T08:48:10.185" v="32" actId="478"/>
          <ac:spMkLst>
            <pc:docMk/>
            <pc:sldMk cId="3319788055" sldId="2147326510"/>
            <ac:spMk id="3" creationId="{04371357-AC11-48A7-BC42-EFFEBB801BC4}"/>
          </ac:spMkLst>
        </pc:spChg>
      </pc:sldChg>
      <pc:sldChg chg="del">
        <pc:chgData name="Aurelie AUBOIN" userId="2256fb49-eaeb-4a13-b64e-2353bfced891" providerId="ADAL" clId="{C5926635-A26E-4462-A211-B68505D8A02E}" dt="2022-04-05T08:47:49.830" v="18" actId="47"/>
        <pc:sldMkLst>
          <pc:docMk/>
          <pc:sldMk cId="1501511878" sldId="2147326511"/>
        </pc:sldMkLst>
      </pc:sldChg>
      <pc:sldChg chg="modSp add mod">
        <pc:chgData name="Aurelie AUBOIN" userId="2256fb49-eaeb-4a13-b64e-2353bfced891" providerId="ADAL" clId="{C5926635-A26E-4462-A211-B68505D8A02E}" dt="2022-04-05T08:48:24.224" v="53" actId="20577"/>
        <pc:sldMkLst>
          <pc:docMk/>
          <pc:sldMk cId="3144147203" sldId="2147326511"/>
        </pc:sldMkLst>
        <pc:spChg chg="mod">
          <ac:chgData name="Aurelie AUBOIN" userId="2256fb49-eaeb-4a13-b64e-2353bfced891" providerId="ADAL" clId="{C5926635-A26E-4462-A211-B68505D8A02E}" dt="2022-04-05T08:48:24.224" v="53" actId="20577"/>
          <ac:spMkLst>
            <pc:docMk/>
            <pc:sldMk cId="3144147203" sldId="2147326511"/>
            <ac:spMk id="3" creationId="{83495E50-D45D-4564-AD57-D455466DE259}"/>
          </ac:spMkLst>
        </pc:spChg>
      </pc:sldChg>
      <pc:sldChg chg="addSp delSp modSp add mod">
        <pc:chgData name="Aurelie AUBOIN" userId="2256fb49-eaeb-4a13-b64e-2353bfced891" providerId="ADAL" clId="{C5926635-A26E-4462-A211-B68505D8A02E}" dt="2022-04-05T08:56:51.895" v="347" actId="14100"/>
        <pc:sldMkLst>
          <pc:docMk/>
          <pc:sldMk cId="3057906035" sldId="2147326512"/>
        </pc:sldMkLst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6" creationId="{FFA489D1-FA52-437C-9A4C-6C22C63513A3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7" creationId="{447A19E2-80C2-49A1-A010-4B2B85912C08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8" creationId="{A5180E68-A1E2-4B8C-90FA-A644E1F5F449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9" creationId="{A0A80879-593C-4877-8FE6-61DB6E2E3297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10" creationId="{0AC3EF20-F09C-46A3-B1D0-85594661EBF0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11" creationId="{1F601362-D90F-46CD-AAE6-9ABFCDA281DB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12" creationId="{EC31A862-46E5-4DD8-A8C6-25EA334445C7}"/>
          </ac:spMkLst>
        </pc:spChg>
        <pc:spChg chg="add del mod">
          <ac:chgData name="Aurelie AUBOIN" userId="2256fb49-eaeb-4a13-b64e-2353bfced891" providerId="ADAL" clId="{C5926635-A26E-4462-A211-B68505D8A02E}" dt="2022-04-05T08:52:15.165" v="183" actId="478"/>
          <ac:spMkLst>
            <pc:docMk/>
            <pc:sldMk cId="3057906035" sldId="2147326512"/>
            <ac:spMk id="13" creationId="{ECD3AE74-DF6A-4738-9E00-A080ABDAF70B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4" creationId="{EB6AC236-7458-4875-A043-99713939A272}"/>
          </ac:spMkLst>
        </pc:spChg>
        <pc:spChg chg="add mod">
          <ac:chgData name="Aurelie AUBOIN" userId="2256fb49-eaeb-4a13-b64e-2353bfced891" providerId="ADAL" clId="{C5926635-A26E-4462-A211-B68505D8A02E}" dt="2022-04-05T08:56:51.895" v="347" actId="14100"/>
          <ac:spMkLst>
            <pc:docMk/>
            <pc:sldMk cId="3057906035" sldId="2147326512"/>
            <ac:spMk id="15" creationId="{FBB76FAB-ED7F-415D-8249-B3A0E1C0BCD1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6" creationId="{95521A61-3371-4A0B-B2EF-1562E568DBFD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7" creationId="{478534B6-E371-43A4-B17F-49A98CFBFFE0}"/>
          </ac:spMkLst>
        </pc:spChg>
        <pc:spChg chg="mod">
          <ac:chgData name="Aurelie AUBOIN" userId="2256fb49-eaeb-4a13-b64e-2353bfced891" providerId="ADAL" clId="{C5926635-A26E-4462-A211-B68505D8A02E}" dt="2022-04-05T08:51:47.979" v="180" actId="20577"/>
          <ac:spMkLst>
            <pc:docMk/>
            <pc:sldMk cId="3057906035" sldId="2147326512"/>
            <ac:spMk id="18" creationId="{8B18B8B2-F4BC-4050-B4D8-101F9CA9B6D2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9" creationId="{51CF0A72-621A-44ED-B4F0-3911F04028A3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20" creationId="{DE89286D-AA2D-421B-94DA-E55EC9CA09F9}"/>
          </ac:spMkLst>
        </pc:spChg>
        <pc:spChg chg="add del mod">
          <ac:chgData name="Aurelie AUBOIN" userId="2256fb49-eaeb-4a13-b64e-2353bfced891" providerId="ADAL" clId="{C5926635-A26E-4462-A211-B68505D8A02E}" dt="2022-04-05T08:52:17.635" v="184" actId="478"/>
          <ac:spMkLst>
            <pc:docMk/>
            <pc:sldMk cId="3057906035" sldId="2147326512"/>
            <ac:spMk id="21" creationId="{99E1F616-5FF4-4780-911D-2B9E16BC6493}"/>
          </ac:spMkLst>
        </pc:spChg>
      </pc:sldChg>
      <pc:sldChg chg="addSp delSp modSp add mod">
        <pc:chgData name="Aurelie AUBOIN" userId="2256fb49-eaeb-4a13-b64e-2353bfced891" providerId="ADAL" clId="{C5926635-A26E-4462-A211-B68505D8A02E}" dt="2022-04-05T08:56:58.632" v="351" actId="20577"/>
        <pc:sldMkLst>
          <pc:docMk/>
          <pc:sldMk cId="2553794371" sldId="2147326513"/>
        </pc:sldMkLst>
        <pc:spChg chg="add del mod">
          <ac:chgData name="Aurelie AUBOIN" userId="2256fb49-eaeb-4a13-b64e-2353bfced891" providerId="ADAL" clId="{C5926635-A26E-4462-A211-B68505D8A02E}" dt="2022-04-05T08:53:07.728" v="234" actId="478"/>
          <ac:spMkLst>
            <pc:docMk/>
            <pc:sldMk cId="2553794371" sldId="2147326513"/>
            <ac:spMk id="2" creationId="{975302BB-3A94-4277-9721-F3842267605D}"/>
          </ac:spMkLst>
        </pc:spChg>
        <pc:spChg chg="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5" creationId="{EED795B3-F967-4B62-8DE2-906D4BD1B608}"/>
          </ac:spMkLst>
        </pc:spChg>
        <pc:spChg chg="add del mod">
          <ac:chgData name="Aurelie AUBOIN" userId="2256fb49-eaeb-4a13-b64e-2353bfced891" providerId="ADAL" clId="{C5926635-A26E-4462-A211-B68505D8A02E}" dt="2022-04-05T08:53:28.820" v="240" actId="478"/>
          <ac:spMkLst>
            <pc:docMk/>
            <pc:sldMk cId="2553794371" sldId="2147326513"/>
            <ac:spMk id="11" creationId="{7F8FED53-1DAE-4870-98BF-9C1517ACF18E}"/>
          </ac:spMkLst>
        </pc:spChg>
        <pc:spChg chg="add del mod">
          <ac:chgData name="Aurelie AUBOIN" userId="2256fb49-eaeb-4a13-b64e-2353bfced891" providerId="ADAL" clId="{C5926635-A26E-4462-A211-B68505D8A02E}" dt="2022-04-05T08:53:24.022" v="237" actId="478"/>
          <ac:spMkLst>
            <pc:docMk/>
            <pc:sldMk cId="2553794371" sldId="2147326513"/>
            <ac:spMk id="12" creationId="{7B380456-74C5-448C-98BA-045170C6EC83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13" creationId="{79CB9975-4A50-4AE6-A0E3-84EBCA0AA45E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4" creationId="{EB6AC236-7458-4875-A043-99713939A272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5" creationId="{FBB76FAB-ED7F-415D-8249-B3A0E1C0BCD1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6" creationId="{95521A61-3371-4A0B-B2EF-1562E568DBFD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7" creationId="{478534B6-E371-43A4-B17F-49A98CFBFFE0}"/>
          </ac:spMkLst>
        </pc:spChg>
        <pc:spChg chg="add del mod">
          <ac:chgData name="Aurelie AUBOIN" userId="2256fb49-eaeb-4a13-b64e-2353bfced891" providerId="ADAL" clId="{C5926635-A26E-4462-A211-B68505D8A02E}" dt="2022-04-05T08:53:07.728" v="234" actId="478"/>
          <ac:spMkLst>
            <pc:docMk/>
            <pc:sldMk cId="2553794371" sldId="2147326513"/>
            <ac:spMk id="18" creationId="{8B18B8B2-F4BC-4050-B4D8-101F9CA9B6D2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9" creationId="{51CF0A72-621A-44ED-B4F0-3911F04028A3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20" creationId="{DE89286D-AA2D-421B-94DA-E55EC9CA09F9}"/>
          </ac:spMkLst>
        </pc:spChg>
        <pc:spChg chg="add mod">
          <ac:chgData name="Aurelie AUBOIN" userId="2256fb49-eaeb-4a13-b64e-2353bfced891" providerId="ADAL" clId="{C5926635-A26E-4462-A211-B68505D8A02E}" dt="2022-04-05T08:56:58.632" v="351" actId="20577"/>
          <ac:spMkLst>
            <pc:docMk/>
            <pc:sldMk cId="2553794371" sldId="2147326513"/>
            <ac:spMk id="21" creationId="{65675181-9BDF-4989-B738-ECEC763E37E9}"/>
          </ac:spMkLst>
        </pc:spChg>
        <pc:spChg chg="add mod">
          <ac:chgData name="Aurelie AUBOIN" userId="2256fb49-eaeb-4a13-b64e-2353bfced891" providerId="ADAL" clId="{C5926635-A26E-4462-A211-B68505D8A02E}" dt="2022-04-05T08:54:32.087" v="275" actId="108"/>
          <ac:spMkLst>
            <pc:docMk/>
            <pc:sldMk cId="2553794371" sldId="2147326513"/>
            <ac:spMk id="22" creationId="{30B0057A-3313-49DF-8AA9-E2C0BA9987D3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23" creationId="{D2D98577-A5FB-4BD7-9F2D-BA081C6DE063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24" creationId="{F3010A27-1D73-4F80-B4D6-F2D04C093820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25" creationId="{8116EE4C-1149-4BCA-93A6-0C6BACE3559C}"/>
          </ac:spMkLst>
        </pc:spChg>
        <pc:spChg chg="add del mod">
          <ac:chgData name="Aurelie AUBOIN" userId="2256fb49-eaeb-4a13-b64e-2353bfced891" providerId="ADAL" clId="{C5926635-A26E-4462-A211-B68505D8A02E}" dt="2022-04-05T08:53:25.727" v="238" actId="478"/>
          <ac:spMkLst>
            <pc:docMk/>
            <pc:sldMk cId="2553794371" sldId="2147326513"/>
            <ac:spMk id="26" creationId="{4D4C97F4-0575-4626-AB16-092701AEEE4B}"/>
          </ac:spMkLst>
        </pc:spChg>
      </pc:sldChg>
      <pc:sldChg chg="del">
        <pc:chgData name="Aurelie AUBOIN" userId="2256fb49-eaeb-4a13-b64e-2353bfced891" providerId="ADAL" clId="{C5926635-A26E-4462-A211-B68505D8A02E}" dt="2022-04-05T08:47:50.110" v="19" actId="47"/>
        <pc:sldMkLst>
          <pc:docMk/>
          <pc:sldMk cId="3750238628" sldId="2147326513"/>
        </pc:sldMkLst>
      </pc:sldChg>
      <pc:sldChg chg="new del">
        <pc:chgData name="Aurelie AUBOIN" userId="2256fb49-eaeb-4a13-b64e-2353bfced891" providerId="ADAL" clId="{C5926635-A26E-4462-A211-B68505D8A02E}" dt="2022-04-05T08:56:38.951" v="345" actId="47"/>
        <pc:sldMkLst>
          <pc:docMk/>
          <pc:sldMk cId="636602557" sldId="2147326514"/>
        </pc:sldMkLst>
      </pc:sldChg>
      <pc:sldChg chg="del">
        <pc:chgData name="Aurelie AUBOIN" userId="2256fb49-eaeb-4a13-b64e-2353bfced891" providerId="ADAL" clId="{C5926635-A26E-4462-A211-B68505D8A02E}" dt="2022-04-05T08:47:50.316" v="20" actId="47"/>
        <pc:sldMkLst>
          <pc:docMk/>
          <pc:sldMk cId="845877494" sldId="2147326514"/>
        </pc:sldMkLst>
      </pc:sldChg>
      <pc:sldChg chg="del">
        <pc:chgData name="Aurelie AUBOIN" userId="2256fb49-eaeb-4a13-b64e-2353bfced891" providerId="ADAL" clId="{C5926635-A26E-4462-A211-B68505D8A02E}" dt="2022-04-05T08:47:47.062" v="7" actId="47"/>
        <pc:sldMkLst>
          <pc:docMk/>
          <pc:sldMk cId="3019388559" sldId="2147326517"/>
        </pc:sldMkLst>
      </pc:sldChg>
      <pc:sldChg chg="del">
        <pc:chgData name="Aurelie AUBOIN" userId="2256fb49-eaeb-4a13-b64e-2353bfced891" providerId="ADAL" clId="{C5926635-A26E-4462-A211-B68505D8A02E}" dt="2022-04-05T08:47:47.240" v="8" actId="47"/>
        <pc:sldMkLst>
          <pc:docMk/>
          <pc:sldMk cId="56914026" sldId="2147326518"/>
        </pc:sldMkLst>
      </pc:sldChg>
      <pc:sldChg chg="del">
        <pc:chgData name="Aurelie AUBOIN" userId="2256fb49-eaeb-4a13-b64e-2353bfced891" providerId="ADAL" clId="{C5926635-A26E-4462-A211-B68505D8A02E}" dt="2022-04-05T08:47:47.511" v="9" actId="47"/>
        <pc:sldMkLst>
          <pc:docMk/>
          <pc:sldMk cId="1061807590" sldId="2147326519"/>
        </pc:sldMkLst>
      </pc:sldChg>
      <pc:sldChg chg="del">
        <pc:chgData name="Aurelie AUBOIN" userId="2256fb49-eaeb-4a13-b64e-2353bfced891" providerId="ADAL" clId="{C5926635-A26E-4462-A211-B68505D8A02E}" dt="2022-04-05T08:47:47.864" v="10" actId="47"/>
        <pc:sldMkLst>
          <pc:docMk/>
          <pc:sldMk cId="1123906858" sldId="2147326520"/>
        </pc:sldMkLst>
      </pc:sldChg>
      <pc:sldChg chg="del">
        <pc:chgData name="Aurelie AUBOIN" userId="2256fb49-eaeb-4a13-b64e-2353bfced891" providerId="ADAL" clId="{C5926635-A26E-4462-A211-B68505D8A02E}" dt="2022-04-05T08:47:48.580" v="13" actId="47"/>
        <pc:sldMkLst>
          <pc:docMk/>
          <pc:sldMk cId="4180472956" sldId="2147326521"/>
        </pc:sldMkLst>
      </pc:sldChg>
      <pc:sldChg chg="del">
        <pc:chgData name="Aurelie AUBOIN" userId="2256fb49-eaeb-4a13-b64e-2353bfced891" providerId="ADAL" clId="{C5926635-A26E-4462-A211-B68505D8A02E}" dt="2022-04-05T08:47:46.893" v="6" actId="47"/>
        <pc:sldMkLst>
          <pc:docMk/>
          <pc:sldMk cId="1480157666" sldId="2147326524"/>
        </pc:sldMkLst>
      </pc:sldChg>
      <pc:sldChg chg="del">
        <pc:chgData name="Aurelie AUBOIN" userId="2256fb49-eaeb-4a13-b64e-2353bfced891" providerId="ADAL" clId="{C5926635-A26E-4462-A211-B68505D8A02E}" dt="2022-04-05T08:47:46.691" v="5" actId="47"/>
        <pc:sldMkLst>
          <pc:docMk/>
          <pc:sldMk cId="3573066441" sldId="2147326525"/>
        </pc:sldMkLst>
      </pc:sldChg>
      <pc:sldChg chg="del">
        <pc:chgData name="Aurelie AUBOIN" userId="2256fb49-eaeb-4a13-b64e-2353bfced891" providerId="ADAL" clId="{C5926635-A26E-4462-A211-B68505D8A02E}" dt="2022-04-05T08:47:46.008" v="3" actId="47"/>
        <pc:sldMkLst>
          <pc:docMk/>
          <pc:sldMk cId="1547819069" sldId="2147326526"/>
        </pc:sldMkLst>
      </pc:sldChg>
      <pc:sldMasterChg chg="modSldLayout">
        <pc:chgData name="Aurelie AUBOIN" userId="2256fb49-eaeb-4a13-b64e-2353bfced891" providerId="ADAL" clId="{C5926635-A26E-4462-A211-B68505D8A02E}" dt="2022-04-05T08:50:31.230" v="111" actId="120"/>
        <pc:sldMasterMkLst>
          <pc:docMk/>
          <pc:sldMasterMk cId="2511164792" sldId="2147483648"/>
        </pc:sldMasterMkLst>
        <pc:sldLayoutChg chg="delSp modSp mod">
          <pc:chgData name="Aurelie AUBOIN" userId="2256fb49-eaeb-4a13-b64e-2353bfced891" providerId="ADAL" clId="{C5926635-A26E-4462-A211-B68505D8A02E}" dt="2022-04-05T08:50:31.230" v="111" actId="120"/>
          <pc:sldLayoutMkLst>
            <pc:docMk/>
            <pc:sldMasterMk cId="2511164792" sldId="2147483648"/>
            <pc:sldLayoutMk cId="2471977368" sldId="2147483686"/>
          </pc:sldLayoutMkLst>
          <pc:spChg chg="mod">
            <ac:chgData name="Aurelie AUBOIN" userId="2256fb49-eaeb-4a13-b64e-2353bfced891" providerId="ADAL" clId="{C5926635-A26E-4462-A211-B68505D8A02E}" dt="2022-04-05T08:50:31.230" v="111" actId="120"/>
            <ac:spMkLst>
              <pc:docMk/>
              <pc:sldMasterMk cId="2511164792" sldId="2147483648"/>
              <pc:sldLayoutMk cId="2471977368" sldId="2147483686"/>
              <ac:spMk id="2" creationId="{2640025C-4D4A-4C56-99A3-CC030B51C51D}"/>
            </ac:spMkLst>
          </pc:spChg>
          <pc:cxnChg chg="del">
            <ac:chgData name="Aurelie AUBOIN" userId="2256fb49-eaeb-4a13-b64e-2353bfced891" providerId="ADAL" clId="{C5926635-A26E-4462-A211-B68505D8A02E}" dt="2022-04-05T08:50:27.527" v="110" actId="478"/>
            <ac:cxnSpMkLst>
              <pc:docMk/>
              <pc:sldMasterMk cId="2511164792" sldId="2147483648"/>
              <pc:sldLayoutMk cId="2471977368" sldId="2147483686"/>
              <ac:cxnSpMk id="57" creationId="{638FB878-FF54-4F1A-A1C4-E8240E2E6140}"/>
            </ac:cxnSpMkLst>
          </pc:cxnChg>
        </pc:sldLayoutChg>
      </pc:sldMasterChg>
    </pc:docChg>
  </pc:docChgLst>
  <pc:docChgLst>
    <pc:chgData name="Aurelie AUBOIN" userId="2256fb49-eaeb-4a13-b64e-2353bfced891" providerId="ADAL" clId="{BE1384EB-1FC4-418B-8C00-946BB1FB62C7}"/>
    <pc:docChg chg="delSld modSld">
      <pc:chgData name="Aurelie AUBOIN" userId="2256fb49-eaeb-4a13-b64e-2353bfced891" providerId="ADAL" clId="{BE1384EB-1FC4-418B-8C00-946BB1FB62C7}" dt="2022-04-05T09:06:31.954" v="93" actId="20577"/>
      <pc:docMkLst>
        <pc:docMk/>
      </pc:docMkLst>
      <pc:sldChg chg="modSp mod">
        <pc:chgData name="Aurelie AUBOIN" userId="2256fb49-eaeb-4a13-b64e-2353bfced891" providerId="ADAL" clId="{BE1384EB-1FC4-418B-8C00-946BB1FB62C7}" dt="2022-04-05T09:06:31.954" v="93" actId="20577"/>
        <pc:sldMkLst>
          <pc:docMk/>
          <pc:sldMk cId="2553794371" sldId="2147326513"/>
        </pc:sldMkLst>
        <pc:spChg chg="mod">
          <ac:chgData name="Aurelie AUBOIN" userId="2256fb49-eaeb-4a13-b64e-2353bfced891" providerId="ADAL" clId="{BE1384EB-1FC4-418B-8C00-946BB1FB62C7}" dt="2022-04-05T09:06:31.954" v="93" actId="20577"/>
          <ac:spMkLst>
            <pc:docMk/>
            <pc:sldMk cId="2553794371" sldId="2147326513"/>
            <ac:spMk id="15" creationId="{A2BEA88B-1C09-40C9-BE5B-3019F4A1BB4F}"/>
          </ac:spMkLst>
        </pc:spChg>
        <pc:spChg chg="mod">
          <ac:chgData name="Aurelie AUBOIN" userId="2256fb49-eaeb-4a13-b64e-2353bfced891" providerId="ADAL" clId="{BE1384EB-1FC4-418B-8C00-946BB1FB62C7}" dt="2022-04-05T09:06:09.478" v="43" actId="20577"/>
          <ac:spMkLst>
            <pc:docMk/>
            <pc:sldMk cId="2553794371" sldId="2147326513"/>
            <ac:spMk id="17" creationId="{E38E84F3-EF44-4FAC-B97B-E6D7BACF8B66}"/>
          </ac:spMkLst>
        </pc:spChg>
        <pc:spChg chg="mod">
          <ac:chgData name="Aurelie AUBOIN" userId="2256fb49-eaeb-4a13-b64e-2353bfced891" providerId="ADAL" clId="{BE1384EB-1FC4-418B-8C00-946BB1FB62C7}" dt="2022-04-05T09:05:51.654" v="17" actId="20577"/>
          <ac:spMkLst>
            <pc:docMk/>
            <pc:sldMk cId="2553794371" sldId="2147326513"/>
            <ac:spMk id="18" creationId="{8B18B8B2-F4BC-4050-B4D8-101F9CA9B6D2}"/>
          </ac:spMkLst>
        </pc:spChg>
      </pc:sldChg>
      <pc:sldChg chg="del">
        <pc:chgData name="Aurelie AUBOIN" userId="2256fb49-eaeb-4a13-b64e-2353bfced891" providerId="ADAL" clId="{BE1384EB-1FC4-418B-8C00-946BB1FB62C7}" dt="2022-04-05T09:05:46.643" v="0" actId="47"/>
        <pc:sldMkLst>
          <pc:docMk/>
          <pc:sldMk cId="1441384326" sldId="2147326514"/>
        </pc:sldMkLst>
      </pc:sldChg>
    </pc:docChg>
  </pc:docChgLst>
  <pc:docChgLst>
    <pc:chgData name="Aurelie AUBOIN" userId="2256fb49-eaeb-4a13-b64e-2353bfced891" providerId="ADAL" clId="{AC0B965B-500A-4AE5-9A46-6643562D67E6}"/>
    <pc:docChg chg="custSel addSld delSld modSld">
      <pc:chgData name="Aurelie AUBOIN" userId="2256fb49-eaeb-4a13-b64e-2353bfced891" providerId="ADAL" clId="{AC0B965B-500A-4AE5-9A46-6643562D67E6}" dt="2022-04-05T09:03:33.389" v="158" actId="20577"/>
      <pc:docMkLst>
        <pc:docMk/>
      </pc:docMkLst>
      <pc:sldChg chg="del">
        <pc:chgData name="Aurelie AUBOIN" userId="2256fb49-eaeb-4a13-b64e-2353bfced891" providerId="ADAL" clId="{AC0B965B-500A-4AE5-9A46-6643562D67E6}" dt="2022-04-05T08:58:03.562" v="0" actId="47"/>
        <pc:sldMkLst>
          <pc:docMk/>
          <pc:sldMk cId="4253266395" sldId="2147326503"/>
        </pc:sldMkLst>
      </pc:sldChg>
      <pc:sldChg chg="del">
        <pc:chgData name="Aurelie AUBOIN" userId="2256fb49-eaeb-4a13-b64e-2353bfced891" providerId="ADAL" clId="{AC0B965B-500A-4AE5-9A46-6643562D67E6}" dt="2022-04-05T08:59:04.973" v="41" actId="47"/>
        <pc:sldMkLst>
          <pc:docMk/>
          <pc:sldMk cId="291857735" sldId="2147326504"/>
        </pc:sldMkLst>
      </pc:sldChg>
      <pc:sldChg chg="del">
        <pc:chgData name="Aurelie AUBOIN" userId="2256fb49-eaeb-4a13-b64e-2353bfced891" providerId="ADAL" clId="{AC0B965B-500A-4AE5-9A46-6643562D67E6}" dt="2022-04-05T08:58:25.323" v="1" actId="47"/>
        <pc:sldMkLst>
          <pc:docMk/>
          <pc:sldMk cId="3144147203" sldId="2147326511"/>
        </pc:sldMkLst>
      </pc:sldChg>
      <pc:sldChg chg="del">
        <pc:chgData name="Aurelie AUBOIN" userId="2256fb49-eaeb-4a13-b64e-2353bfced891" providerId="ADAL" clId="{AC0B965B-500A-4AE5-9A46-6643562D67E6}" dt="2022-04-05T08:58:27.258" v="2" actId="47"/>
        <pc:sldMkLst>
          <pc:docMk/>
          <pc:sldMk cId="3057906035" sldId="2147326512"/>
        </pc:sldMkLst>
      </pc:sldChg>
      <pc:sldChg chg="addSp delSp modSp mod">
        <pc:chgData name="Aurelie AUBOIN" userId="2256fb49-eaeb-4a13-b64e-2353bfced891" providerId="ADAL" clId="{AC0B965B-500A-4AE5-9A46-6643562D67E6}" dt="2022-04-05T09:03:28.044" v="143" actId="20577"/>
        <pc:sldMkLst>
          <pc:docMk/>
          <pc:sldMk cId="2553794371" sldId="2147326513"/>
        </pc:sldMkLst>
        <pc:spChg chg="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5" creationId="{EED795B3-F967-4B62-8DE2-906D4BD1B608}"/>
          </ac:spMkLst>
        </pc:spChg>
        <pc:spChg chg="add del mod">
          <ac:chgData name="Aurelie AUBOIN" userId="2256fb49-eaeb-4a13-b64e-2353bfced891" providerId="ADAL" clId="{AC0B965B-500A-4AE5-9A46-6643562D67E6}" dt="2022-04-05T08:58:33.647" v="5" actId="478"/>
          <ac:spMkLst>
            <pc:docMk/>
            <pc:sldMk cId="2553794371" sldId="2147326513"/>
            <ac:spMk id="10" creationId="{14BD17E5-8879-4A8C-9E63-4777CD2DE362}"/>
          </ac:spMkLst>
        </pc:spChg>
        <pc:spChg chg="add 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11" creationId="{80A623EC-8728-40DD-9EA2-BED429B955AD}"/>
          </ac:spMkLst>
        </pc:spChg>
        <pc:spChg chg="add 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12" creationId="{1D3BDE18-D9D9-486A-A383-A8B3CEC14BDB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13" creationId="{79CB9975-4A50-4AE6-A0E3-84EBCA0AA45E}"/>
          </ac:spMkLst>
        </pc:spChg>
        <pc:spChg chg="add 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14" creationId="{70498BB5-5968-46B0-A97E-996E181D3601}"/>
          </ac:spMkLst>
        </pc:spChg>
        <pc:spChg chg="add mod">
          <ac:chgData name="Aurelie AUBOIN" userId="2256fb49-eaeb-4a13-b64e-2353bfced891" providerId="ADAL" clId="{AC0B965B-500A-4AE5-9A46-6643562D67E6}" dt="2022-04-05T09:00:08.373" v="70" actId="207"/>
          <ac:spMkLst>
            <pc:docMk/>
            <pc:sldMk cId="2553794371" sldId="2147326513"/>
            <ac:spMk id="15" creationId="{A2BEA88B-1C09-40C9-BE5B-3019F4A1BB4F}"/>
          </ac:spMkLst>
        </pc:spChg>
        <pc:spChg chg="add mod">
          <ac:chgData name="Aurelie AUBOIN" userId="2256fb49-eaeb-4a13-b64e-2353bfced891" providerId="ADAL" clId="{AC0B965B-500A-4AE5-9A46-6643562D67E6}" dt="2022-04-05T09:03:28.044" v="143" actId="20577"/>
          <ac:spMkLst>
            <pc:docMk/>
            <pc:sldMk cId="2553794371" sldId="2147326513"/>
            <ac:spMk id="16" creationId="{680C5E1A-5583-49D9-A37C-273933C53C16}"/>
          </ac:spMkLst>
        </pc:spChg>
        <pc:spChg chg="add mod">
          <ac:chgData name="Aurelie AUBOIN" userId="2256fb49-eaeb-4a13-b64e-2353bfced891" providerId="ADAL" clId="{AC0B965B-500A-4AE5-9A46-6643562D67E6}" dt="2022-04-05T09:00:06.282" v="69" actId="207"/>
          <ac:spMkLst>
            <pc:docMk/>
            <pc:sldMk cId="2553794371" sldId="2147326513"/>
            <ac:spMk id="17" creationId="{E38E84F3-EF44-4FAC-B97B-E6D7BACF8B66}"/>
          </ac:spMkLst>
        </pc:spChg>
        <pc:spChg chg="mod">
          <ac:chgData name="Aurelie AUBOIN" userId="2256fb49-eaeb-4a13-b64e-2353bfced891" providerId="ADAL" clId="{AC0B965B-500A-4AE5-9A46-6643562D67E6}" dt="2022-04-05T09:00:16.249" v="94" actId="20577"/>
          <ac:spMkLst>
            <pc:docMk/>
            <pc:sldMk cId="2553794371" sldId="2147326513"/>
            <ac:spMk id="18" creationId="{8B18B8B2-F4BC-4050-B4D8-101F9CA9B6D2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1" creationId="{65675181-9BDF-4989-B738-ECEC763E37E9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2" creationId="{30B0057A-3313-49DF-8AA9-E2C0BA9987D3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3" creationId="{D2D98577-A5FB-4BD7-9F2D-BA081C6DE063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4" creationId="{F3010A27-1D73-4F80-B4D6-F2D04C093820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5" creationId="{8116EE4C-1149-4BCA-93A6-0C6BACE3559C}"/>
          </ac:spMkLst>
        </pc:spChg>
      </pc:sldChg>
      <pc:sldChg chg="modSp add mod">
        <pc:chgData name="Aurelie AUBOIN" userId="2256fb49-eaeb-4a13-b64e-2353bfced891" providerId="ADAL" clId="{AC0B965B-500A-4AE5-9A46-6643562D67E6}" dt="2022-04-05T09:03:33.389" v="158" actId="20577"/>
        <pc:sldMkLst>
          <pc:docMk/>
          <pc:sldMk cId="1441384326" sldId="2147326514"/>
        </pc:sldMkLst>
        <pc:spChg chg="mod">
          <ac:chgData name="Aurelie AUBOIN" userId="2256fb49-eaeb-4a13-b64e-2353bfced891" providerId="ADAL" clId="{AC0B965B-500A-4AE5-9A46-6643562D67E6}" dt="2022-04-05T09:02:55.819" v="126" actId="20577"/>
          <ac:spMkLst>
            <pc:docMk/>
            <pc:sldMk cId="1441384326" sldId="2147326514"/>
            <ac:spMk id="15" creationId="{A2BEA88B-1C09-40C9-BE5B-3019F4A1BB4F}"/>
          </ac:spMkLst>
        </pc:spChg>
        <pc:spChg chg="mod">
          <ac:chgData name="Aurelie AUBOIN" userId="2256fb49-eaeb-4a13-b64e-2353bfced891" providerId="ADAL" clId="{AC0B965B-500A-4AE5-9A46-6643562D67E6}" dt="2022-04-05T09:03:33.389" v="158" actId="20577"/>
          <ac:spMkLst>
            <pc:docMk/>
            <pc:sldMk cId="1441384326" sldId="2147326514"/>
            <ac:spMk id="16" creationId="{680C5E1A-5583-49D9-A37C-273933C53C16}"/>
          </ac:spMkLst>
        </pc:spChg>
        <pc:spChg chg="mod">
          <ac:chgData name="Aurelie AUBOIN" userId="2256fb49-eaeb-4a13-b64e-2353bfced891" providerId="ADAL" clId="{AC0B965B-500A-4AE5-9A46-6643562D67E6}" dt="2022-04-05T09:02:37.043" v="105" actId="20577"/>
          <ac:spMkLst>
            <pc:docMk/>
            <pc:sldMk cId="1441384326" sldId="2147326514"/>
            <ac:spMk id="17" creationId="{E38E84F3-EF44-4FAC-B97B-E6D7BACF8B66}"/>
          </ac:spMkLst>
        </pc:spChg>
        <pc:spChg chg="mod">
          <ac:chgData name="Aurelie AUBOIN" userId="2256fb49-eaeb-4a13-b64e-2353bfced891" providerId="ADAL" clId="{AC0B965B-500A-4AE5-9A46-6643562D67E6}" dt="2022-04-05T09:02:47.174" v="124" actId="20577"/>
          <ac:spMkLst>
            <pc:docMk/>
            <pc:sldMk cId="1441384326" sldId="2147326514"/>
            <ac:spMk id="18" creationId="{8B18B8B2-F4BC-4050-B4D8-101F9CA9B6D2}"/>
          </ac:spMkLst>
        </pc:spChg>
      </pc:sldChg>
    </pc:docChg>
  </pc:docChgLst>
  <pc:docChgLst>
    <pc:chgData name="Aurelie AUBOIN" userId="2256fb49-eaeb-4a13-b64e-2353bfced891" providerId="ADAL" clId="{32D31450-DA2C-465E-891A-EEAC12513582}"/>
    <pc:docChg chg="custSel addSld delSld modSld">
      <pc:chgData name="Aurelie AUBOIN" userId="2256fb49-eaeb-4a13-b64e-2353bfced891" providerId="ADAL" clId="{32D31450-DA2C-465E-891A-EEAC12513582}" dt="2022-04-15T07:29:51.686" v="93"/>
      <pc:docMkLst>
        <pc:docMk/>
      </pc:docMkLst>
      <pc:sldChg chg="addSp delSp modSp mod">
        <pc:chgData name="Aurelie AUBOIN" userId="2256fb49-eaeb-4a13-b64e-2353bfced891" providerId="ADAL" clId="{32D31450-DA2C-465E-891A-EEAC12513582}" dt="2022-04-15T07:29:39.524" v="86"/>
        <pc:sldMkLst>
          <pc:docMk/>
          <pc:sldMk cId="2553794371" sldId="2147326513"/>
        </pc:sldMkLst>
        <pc:spChg chg="mod">
          <ac:chgData name="Aurelie AUBOIN" userId="2256fb49-eaeb-4a13-b64e-2353bfced891" providerId="ADAL" clId="{32D31450-DA2C-465E-891A-EEAC12513582}" dt="2022-04-15T07:29:39.524" v="86"/>
          <ac:spMkLst>
            <pc:docMk/>
            <pc:sldMk cId="2553794371" sldId="2147326513"/>
            <ac:spMk id="15" creationId="{A2BEA88B-1C09-40C9-BE5B-3019F4A1BB4F}"/>
          </ac:spMkLst>
        </pc:spChg>
        <pc:spChg chg="del">
          <ac:chgData name="Aurelie AUBOIN" userId="2256fb49-eaeb-4a13-b64e-2353bfced891" providerId="ADAL" clId="{32D31450-DA2C-465E-891A-EEAC12513582}" dt="2022-04-15T07:25:25.154" v="49" actId="478"/>
          <ac:spMkLst>
            <pc:docMk/>
            <pc:sldMk cId="2553794371" sldId="2147326513"/>
            <ac:spMk id="16" creationId="{680C5E1A-5583-49D9-A37C-273933C53C16}"/>
          </ac:spMkLst>
        </pc:spChg>
        <pc:spChg chg="mod">
          <ac:chgData name="Aurelie AUBOIN" userId="2256fb49-eaeb-4a13-b64e-2353bfced891" providerId="ADAL" clId="{32D31450-DA2C-465E-891A-EEAC12513582}" dt="2022-04-15T07:29:33.637" v="83"/>
          <ac:spMkLst>
            <pc:docMk/>
            <pc:sldMk cId="2553794371" sldId="2147326513"/>
            <ac:spMk id="17" creationId="{E38E84F3-EF44-4FAC-B97B-E6D7BACF8B66}"/>
          </ac:spMkLst>
        </pc:spChg>
        <pc:picChg chg="add mod">
          <ac:chgData name="Aurelie AUBOIN" userId="2256fb49-eaeb-4a13-b64e-2353bfced891" providerId="ADAL" clId="{32D31450-DA2C-465E-891A-EEAC12513582}" dt="2022-04-15T07:25:31.014" v="52" actId="1076"/>
          <ac:picMkLst>
            <pc:docMk/>
            <pc:sldMk cId="2553794371" sldId="2147326513"/>
            <ac:picMk id="3" creationId="{61E4C3C2-34BE-4A62-B4E9-F30D1017EAC6}"/>
          </ac:picMkLst>
        </pc:picChg>
      </pc:sldChg>
      <pc:sldChg chg="addSp delSp modSp add mod">
        <pc:chgData name="Aurelie AUBOIN" userId="2256fb49-eaeb-4a13-b64e-2353bfced891" providerId="ADAL" clId="{32D31450-DA2C-465E-891A-EEAC12513582}" dt="2022-04-15T07:29:51.686" v="93"/>
        <pc:sldMkLst>
          <pc:docMk/>
          <pc:sldMk cId="1148821412" sldId="2147326514"/>
        </pc:sldMkLst>
        <pc:spChg chg="mod">
          <ac:chgData name="Aurelie AUBOIN" userId="2256fb49-eaeb-4a13-b64e-2353bfced891" providerId="ADAL" clId="{32D31450-DA2C-465E-891A-EEAC12513582}" dt="2022-04-15T07:29:51.686" v="93"/>
          <ac:spMkLst>
            <pc:docMk/>
            <pc:sldMk cId="1148821412" sldId="2147326514"/>
            <ac:spMk id="15" creationId="{A2BEA88B-1C09-40C9-BE5B-3019F4A1BB4F}"/>
          </ac:spMkLst>
        </pc:spChg>
        <pc:spChg chg="del mod">
          <ac:chgData name="Aurelie AUBOIN" userId="2256fb49-eaeb-4a13-b64e-2353bfced891" providerId="ADAL" clId="{32D31450-DA2C-465E-891A-EEAC12513582}" dt="2022-04-15T07:25:53.069" v="55" actId="478"/>
          <ac:spMkLst>
            <pc:docMk/>
            <pc:sldMk cId="1148821412" sldId="2147326514"/>
            <ac:spMk id="16" creationId="{680C5E1A-5583-49D9-A37C-273933C53C16}"/>
          </ac:spMkLst>
        </pc:spChg>
        <pc:spChg chg="mod">
          <ac:chgData name="Aurelie AUBOIN" userId="2256fb49-eaeb-4a13-b64e-2353bfced891" providerId="ADAL" clId="{32D31450-DA2C-465E-891A-EEAC12513582}" dt="2022-04-15T07:29:46.210" v="89"/>
          <ac:spMkLst>
            <pc:docMk/>
            <pc:sldMk cId="1148821412" sldId="2147326514"/>
            <ac:spMk id="17" creationId="{E38E84F3-EF44-4FAC-B97B-E6D7BACF8B66}"/>
          </ac:spMkLst>
        </pc:spChg>
        <pc:spChg chg="mod">
          <ac:chgData name="Aurelie AUBOIN" userId="2256fb49-eaeb-4a13-b64e-2353bfced891" providerId="ADAL" clId="{32D31450-DA2C-465E-891A-EEAC12513582}" dt="2022-04-14T14:56:03.537" v="7" actId="20577"/>
          <ac:spMkLst>
            <pc:docMk/>
            <pc:sldMk cId="1148821412" sldId="2147326514"/>
            <ac:spMk id="18" creationId="{8B18B8B2-F4BC-4050-B4D8-101F9CA9B6D2}"/>
          </ac:spMkLst>
        </pc:spChg>
        <pc:picChg chg="add mod">
          <ac:chgData name="Aurelie AUBOIN" userId="2256fb49-eaeb-4a13-b64e-2353bfced891" providerId="ADAL" clId="{32D31450-DA2C-465E-891A-EEAC12513582}" dt="2022-04-15T07:25:59.957" v="58" actId="14100"/>
          <ac:picMkLst>
            <pc:docMk/>
            <pc:sldMk cId="1148821412" sldId="2147326514"/>
            <ac:picMk id="3" creationId="{003F0146-C27B-4023-AE14-A0AF5742BE90}"/>
          </ac:picMkLst>
        </pc:picChg>
      </pc:sldChg>
      <pc:sldChg chg="add del">
        <pc:chgData name="Aurelie AUBOIN" userId="2256fb49-eaeb-4a13-b64e-2353bfced891" providerId="ADAL" clId="{32D31450-DA2C-465E-891A-EEAC12513582}" dt="2022-04-14T14:56:18.459" v="33"/>
        <pc:sldMkLst>
          <pc:docMk/>
          <pc:sldMk cId="4267867003" sldId="214732651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DCEE8E2-2838-40D5-B340-61989A4AD6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8B539B-0918-44C3-8CD6-270D493818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6BE51-C48B-4725-B391-E4EA21E663C7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B82ABE-6B74-45EC-BBFC-714A4B802E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61A801-427D-490B-9C50-1D89AD1C3C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1FC5F-04EF-483B-A7B8-1D6978600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128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9268B-5F1E-4F11-9D6C-93551FF29315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E91D6-D05C-45D2-BBA0-9BDEFBEF3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81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1 - ver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B07E7F9-2110-4565-8ABA-0A5164A72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A0B52EEB-E28D-4AFF-8111-ABA830A916E6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err="1">
                <a:solidFill>
                  <a:schemeClr val="accent6"/>
                </a:solidFill>
              </a:rPr>
              <a:t>Visuel</a:t>
            </a:r>
            <a:r>
              <a:rPr lang="en-GB" altLang="en-GB" sz="1000" b="1">
                <a:solidFill>
                  <a:schemeClr val="accent6"/>
                </a:solidFill>
              </a:rPr>
              <a:t> </a:t>
            </a:r>
            <a:r>
              <a:rPr lang="en-GB" altLang="en-GB" sz="800" b="1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>
                <a:solidFill>
                  <a:schemeClr val="tx1"/>
                </a:solidFill>
              </a:rPr>
              <a:t>Pour changer le </a:t>
            </a:r>
            <a:r>
              <a:rPr lang="en-GB" altLang="en-GB" sz="800" i="1" err="1">
                <a:solidFill>
                  <a:schemeClr val="tx1"/>
                </a:solidFill>
              </a:rPr>
              <a:t>visuel</a:t>
            </a:r>
            <a:r>
              <a:rPr lang="en-GB" altLang="en-GB" sz="800" i="1">
                <a:solidFill>
                  <a:schemeClr val="tx1"/>
                </a:solidFill>
              </a:rPr>
              <a:t> </a:t>
            </a:r>
            <a:br>
              <a:rPr lang="en-GB" altLang="en-GB" sz="800" i="1">
                <a:solidFill>
                  <a:schemeClr val="tx1"/>
                </a:solidFill>
              </a:rPr>
            </a:br>
            <a:r>
              <a:rPr lang="en-GB" altLang="en-GB" sz="800" i="1">
                <a:solidFill>
                  <a:schemeClr val="tx1"/>
                </a:solidFill>
              </a:rPr>
              <a:t>de </a:t>
            </a:r>
            <a:r>
              <a:rPr lang="en-GB" altLang="en-GB" sz="800" i="1" err="1">
                <a:solidFill>
                  <a:schemeClr val="tx1"/>
                </a:solidFill>
              </a:rPr>
              <a:t>l’arrière</a:t>
            </a:r>
            <a:r>
              <a:rPr lang="en-GB" altLang="en-GB" sz="800" i="1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“mise </a:t>
            </a:r>
            <a:r>
              <a:rPr lang="en-GB" altLang="en-GB" sz="800" err="1">
                <a:solidFill>
                  <a:schemeClr val="tx1"/>
                </a:solidFill>
              </a:rPr>
              <a:t>en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forme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de </a:t>
            </a:r>
            <a:r>
              <a:rPr lang="en-GB" altLang="en-GB" sz="800" err="1">
                <a:solidFill>
                  <a:schemeClr val="tx1"/>
                </a:solidFill>
              </a:rPr>
              <a:t>l’arrière</a:t>
            </a:r>
            <a:r>
              <a:rPr lang="en-GB" altLang="en-GB" sz="80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err="1">
                <a:solidFill>
                  <a:schemeClr val="tx1"/>
                </a:solidFill>
              </a:rPr>
              <a:t>Cocher</a:t>
            </a:r>
            <a:r>
              <a:rPr lang="en-GB" altLang="en-GB" sz="800">
                <a:solidFill>
                  <a:schemeClr val="tx1"/>
                </a:solidFill>
              </a:rPr>
              <a:t> “</a:t>
            </a:r>
            <a:r>
              <a:rPr lang="en-GB" altLang="en-GB" sz="800" err="1">
                <a:solidFill>
                  <a:schemeClr val="tx1"/>
                </a:solidFill>
              </a:rPr>
              <a:t>Remplissage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avec image </a:t>
            </a:r>
            <a:r>
              <a:rPr lang="en-GB" altLang="en-GB" sz="800" err="1">
                <a:solidFill>
                  <a:schemeClr val="tx1"/>
                </a:solidFill>
              </a:rPr>
              <a:t>ou</a:t>
            </a:r>
            <a:r>
              <a:rPr lang="en-GB" altLang="en-GB" sz="80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</a:t>
            </a:r>
            <a:r>
              <a:rPr lang="en-GB" altLang="en-GB" sz="800" err="1">
                <a:solidFill>
                  <a:schemeClr val="tx1"/>
                </a:solidFill>
              </a:rPr>
              <a:t>Fichier</a:t>
            </a:r>
            <a:r>
              <a:rPr lang="en-GB" altLang="en-GB" sz="80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Importer le </a:t>
            </a:r>
            <a:r>
              <a:rPr lang="en-GB" altLang="en-GB" sz="800" err="1">
                <a:solidFill>
                  <a:schemeClr val="tx1"/>
                </a:solidFill>
              </a:rPr>
              <a:t>visuel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depuis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 err="1">
                <a:solidFill>
                  <a:schemeClr val="tx1"/>
                </a:solidFill>
              </a:rPr>
              <a:t>votre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ordinateur</a:t>
            </a:r>
            <a:endParaRPr lang="en-GB" altLang="en-GB" sz="800">
              <a:solidFill>
                <a:schemeClr val="tx1"/>
              </a:solidFill>
            </a:endParaRPr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6D897235-2520-457C-949A-CC1A9DCD80BC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946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iffres clef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86ED2F6-463B-48C7-ADE3-3BE3CF55F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7523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2634DCCB-271C-469B-82CF-11406F1FF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17523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chemeClr val="accent5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C7020C6C-A841-4C8E-854D-2B8DF40E1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5651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rgbClr val="FFA807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C56735A4-D1B6-435C-9A9C-5F5460E0D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5651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rgbClr val="FFA807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ED184346-E246-4D99-AABC-3FE5F63BC3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3779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23AA5AFE-FED9-4DE5-9B5D-34C6DDB6D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3779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chemeClr val="accent2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05E8D176-759B-4957-8AED-CEC7EF3ECE0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4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m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86ED2F6-463B-48C7-ADE3-3BE3CF55F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7523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2634DCCB-271C-469B-82CF-11406F1FF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17523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C7020C6C-A841-4C8E-854D-2B8DF40E1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5651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C56735A4-D1B6-435C-9A9C-5F5460E0D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5651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ED184346-E246-4D99-AABC-3FE5F63BC3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3779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23AA5AFE-FED9-4DE5-9B5D-34C6DDB6D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3779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6754421C-0110-4463-BFB3-CE7998801BDB}"/>
              </a:ext>
            </a:extLst>
          </p:cNvPr>
          <p:cNvSpPr/>
          <p:nvPr userDrawn="1"/>
        </p:nvSpPr>
        <p:spPr>
          <a:xfrm>
            <a:off x="0" y="3794426"/>
            <a:ext cx="11448000" cy="129600"/>
          </a:xfrm>
          <a:prstGeom prst="homePlate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space réservé du texte 6">
            <a:extLst>
              <a:ext uri="{FF2B5EF4-FFF2-40B4-BE49-F238E27FC236}">
                <a16:creationId xmlns:a16="http://schemas.microsoft.com/office/drawing/2014/main" id="{4D74C7C0-33AD-4151-A604-3E87977B30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86587" y="4337537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66" name="Espace réservé du texte 6">
            <a:extLst>
              <a:ext uri="{FF2B5EF4-FFF2-40B4-BE49-F238E27FC236}">
                <a16:creationId xmlns:a16="http://schemas.microsoft.com/office/drawing/2014/main" id="{ACAC3B54-B402-4D50-8345-EC04072AD7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86587" y="4906347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7" name="Espace réservé du texte 6">
            <a:extLst>
              <a:ext uri="{FF2B5EF4-FFF2-40B4-BE49-F238E27FC236}">
                <a16:creationId xmlns:a16="http://schemas.microsoft.com/office/drawing/2014/main" id="{662C12C1-3639-409F-A43B-336FB3510A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4715" y="4337537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68" name="Espace réservé du texte 6">
            <a:extLst>
              <a:ext uri="{FF2B5EF4-FFF2-40B4-BE49-F238E27FC236}">
                <a16:creationId xmlns:a16="http://schemas.microsoft.com/office/drawing/2014/main" id="{9D81FC28-B169-4E4E-8F4A-0DC81FEDB0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24715" y="4906347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769ABBA3-7410-4F2E-B319-50214A5DAF22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6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im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6754421C-0110-4463-BFB3-CE7998801BDB}"/>
              </a:ext>
            </a:extLst>
          </p:cNvPr>
          <p:cNvSpPr/>
          <p:nvPr userDrawn="1"/>
        </p:nvSpPr>
        <p:spPr>
          <a:xfrm>
            <a:off x="0" y="3723199"/>
            <a:ext cx="11448000" cy="255600"/>
          </a:xfrm>
          <a:prstGeom prst="homePlate">
            <a:avLst>
              <a:gd name="adj" fmla="val 62801"/>
            </a:avLst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space réservé du contenu 2">
            <a:extLst>
              <a:ext uri="{FF2B5EF4-FFF2-40B4-BE49-F238E27FC236}">
                <a16:creationId xmlns:a16="http://schemas.microsoft.com/office/drawing/2014/main" id="{424D6551-97B7-4326-BAC6-C9335B386C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17523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6" name="Espace réservé du contenu 2">
            <a:extLst>
              <a:ext uri="{FF2B5EF4-FFF2-40B4-BE49-F238E27FC236}">
                <a16:creationId xmlns:a16="http://schemas.microsoft.com/office/drawing/2014/main" id="{B62C9C5B-D720-4B28-9E3E-29D0E570D8C0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4855651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7" name="Espace réservé du contenu 2">
            <a:extLst>
              <a:ext uri="{FF2B5EF4-FFF2-40B4-BE49-F238E27FC236}">
                <a16:creationId xmlns:a16="http://schemas.microsoft.com/office/drawing/2014/main" id="{99344CE5-96AE-429E-A41C-A009D73A20E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393779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8" name="Espace réservé du contenu 2">
            <a:extLst>
              <a:ext uri="{FF2B5EF4-FFF2-40B4-BE49-F238E27FC236}">
                <a16:creationId xmlns:a16="http://schemas.microsoft.com/office/drawing/2014/main" id="{A59AB52A-3D6D-468B-AFD4-388854E22A7F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3086587" y="4562320"/>
            <a:ext cx="2520000" cy="1319354"/>
          </a:xfrm>
        </p:spPr>
        <p:txBody>
          <a:bodyPr anchor="t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9" name="Espace réservé du contenu 2">
            <a:extLst>
              <a:ext uri="{FF2B5EF4-FFF2-40B4-BE49-F238E27FC236}">
                <a16:creationId xmlns:a16="http://schemas.microsoft.com/office/drawing/2014/main" id="{B719AEA0-A9E5-457D-A580-5F4417B7C894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624715" y="4562320"/>
            <a:ext cx="2520000" cy="1319354"/>
          </a:xfrm>
        </p:spPr>
        <p:txBody>
          <a:bodyPr anchor="t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E7FBBEC0-A97A-4405-A0BC-D33CF131D09D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37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chém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graphique 6">
            <a:extLst>
              <a:ext uri="{FF2B5EF4-FFF2-40B4-BE49-F238E27FC236}">
                <a16:creationId xmlns:a16="http://schemas.microsoft.com/office/drawing/2014/main" id="{C971E540-E817-4E2B-BAE3-86A6F23236F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84000" y="2088000"/>
            <a:ext cx="4860000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graphique 6">
            <a:extLst>
              <a:ext uri="{FF2B5EF4-FFF2-40B4-BE49-F238E27FC236}">
                <a16:creationId xmlns:a16="http://schemas.microsoft.com/office/drawing/2014/main" id="{BB5F1381-5F22-483D-894F-20CDB9DDDF3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48000" y="2088000"/>
            <a:ext cx="4860000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F50EFC99-4B42-4C2B-A826-7779D6BB4F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F1C1BF7-42FF-4C02-AF8E-AF8C7338F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CDA6E65-A1F6-4ECB-A36D-561856E38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B9E9D671-9C90-4EC7-ABC9-6E6E90718F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DAA38AA6-749D-4748-9326-77012203D3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4CF7597-32DC-4F8A-90E8-48F77867E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2983A47-9364-4AA2-8146-6B8D89142A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0C6830BE-914B-4836-B0AF-1AB6049F3A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695AAB06-A616-4354-A9A2-3B06D0AE02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FAAD6774-9100-4272-95A4-56502C7E3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E2A5B366-2ACA-4E49-BB21-8B4DEFCE1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ECD8B020-1608-4424-A799-7D8B435CC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635EE1A4-87DD-4F89-A0F3-E2981B0BF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935F8B6C-B58A-47CE-BABC-F79FAB0655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127A2C96-9905-47E6-A2BB-29EB1A356D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CC8E76E0-3150-41C7-8292-D13E396552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BDDDC6CD-9AAF-4592-B21D-BC05AFA060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3C2C92DB-F474-4EA9-BC30-FAE3B81E83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D56B3CD3-B5F5-4266-94C6-A9FCEA71B7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560860CF-F3DC-4C9C-B944-4DE2A4F67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4303A9AC-E1C1-4FC8-905C-F28F552981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04554332-A775-44F8-B3FC-554E117060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3E399894-A12F-4EA2-A31A-E6CBB81897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DEBC1E10-50C1-44F5-8E4F-DE207EE6B0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1C950D99-7F7C-4B7B-AE55-E77788478F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C34344B2-C0AF-492C-BD4F-AD1469842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C9E38154-E898-43B8-AE2C-57154FDD8E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BA888558-1D08-419F-9B02-AE8FFFFE4A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017B0D1E-2C29-42C2-B336-7EDDD8B86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BC3FC40B-5EC3-41DC-AA23-C9F1F5F05F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7C661533-4D9F-41FE-8D4D-FD38953041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21013857-1705-4715-8505-6FD6DE253D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D7B4CD7E-34CB-471C-9A14-0D09A5AD9E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3D8F6E6F-D610-463F-AE61-4FD67F932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1C7B6768-7F43-4A3D-B5E6-98CCF5966EB1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97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ble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F50EFC99-4B42-4C2B-A826-7779D6BB4F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F1C1BF7-42FF-4C02-AF8E-AF8C7338F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CDA6E65-A1F6-4ECB-A36D-561856E38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B9E9D671-9C90-4EC7-ABC9-6E6E90718F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DAA38AA6-749D-4748-9326-77012203D3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4CF7597-32DC-4F8A-90E8-48F77867E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2983A47-9364-4AA2-8146-6B8D89142A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0C6830BE-914B-4836-B0AF-1AB6049F3A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695AAB06-A616-4354-A9A2-3B06D0AE02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FAAD6774-9100-4272-95A4-56502C7E3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E2A5B366-2ACA-4E49-BB21-8B4DEFCE1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ECD8B020-1608-4424-A799-7D8B435CC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635EE1A4-87DD-4F89-A0F3-E2981B0BF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935F8B6C-B58A-47CE-BABC-F79FAB0655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127A2C96-9905-47E6-A2BB-29EB1A356D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CC8E76E0-3150-41C7-8292-D13E396552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BDDDC6CD-9AAF-4592-B21D-BC05AFA060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3C2C92DB-F474-4EA9-BC30-FAE3B81E83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D56B3CD3-B5F5-4266-94C6-A9FCEA71B7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560860CF-F3DC-4C9C-B944-4DE2A4F67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4303A9AC-E1C1-4FC8-905C-F28F552981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04554332-A775-44F8-B3FC-554E117060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3E399894-A12F-4EA2-A31A-E6CBB81897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DEBC1E10-50C1-44F5-8E4F-DE207EE6B0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1C950D99-7F7C-4B7B-AE55-E77788478F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C34344B2-C0AF-492C-BD4F-AD1469842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C9E38154-E898-43B8-AE2C-57154FDD8E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BA888558-1D08-419F-9B02-AE8FFFFE4A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017B0D1E-2C29-42C2-B336-7EDDD8B86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BC3FC40B-5EC3-41DC-AA23-C9F1F5F05F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7C661533-4D9F-41FE-8D4D-FD38953041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21013857-1705-4715-8505-6FD6DE253D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D7B4CD7E-34CB-471C-9A14-0D09A5AD9E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3D8F6E6F-D610-463F-AE61-4FD67F932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" name="Espace réservé du tableau 7">
            <a:extLst>
              <a:ext uri="{FF2B5EF4-FFF2-40B4-BE49-F238E27FC236}">
                <a16:creationId xmlns:a16="http://schemas.microsoft.com/office/drawing/2014/main" id="{E8943950-A096-45E9-9880-3ACCEE461B8D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20725" y="2088000"/>
            <a:ext cx="10726738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6BC62C8-7C4F-44A5-9578-0F7C81611402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23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ire 1">
    <p:bg>
      <p:bgPr>
        <a:gradFill flip="none" rotWithShape="1">
          <a:gsLst>
            <a:gs pos="0">
              <a:schemeClr val="accent1"/>
            </a:gs>
            <a:gs pos="97000">
              <a:srgbClr val="36C3A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2"/>
            <a:ext cx="10515600" cy="23978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12DFC48-5B39-4FA4-B641-CF01B6CD8F91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4">
            <a:extLst>
              <a:ext uri="{FF2B5EF4-FFF2-40B4-BE49-F238E27FC236}">
                <a16:creationId xmlns:a16="http://schemas.microsoft.com/office/drawing/2014/main" id="{7639B9D4-268B-4805-A0B8-00178DC56AD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5F2850E0-54C7-4E46-A0AC-EF9CF6DA78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E7A8DA0-9EDC-48F8-AD6F-2AA98681FE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7BABC7C2-E89C-483C-99AB-ECA08726D5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0A3056E5-2522-489A-ADAB-A48F64FDC5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13596E3E-4F20-41EF-9916-2C9851CF86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ADB9B96C-9BD7-432F-81E8-679D4A1700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19EAB0EA-BBEE-4EA3-B9F2-8E67CB5A91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5886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2">
    <p:bg>
      <p:bgPr>
        <a:gradFill flip="none" rotWithShape="1">
          <a:gsLst>
            <a:gs pos="0">
              <a:schemeClr val="accent2"/>
            </a:gs>
            <a:gs pos="97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3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A5FC47D9-1529-4B48-A451-531F4F95F6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9F82C9E3-5D81-448B-B7D4-4AE5ADD93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0848C7FE-C92A-4A40-BC75-B369608934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9E5D4EAE-216A-460A-93F4-A0DF6BE0FC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3A1B007A-ED1B-478F-A903-D6B8E187AD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C6A88110-67A4-477F-99B0-5365A1CB01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BD18D62F-777C-4753-A413-78138B74DF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722C8E4B-4EFD-45C8-A943-79315B88BF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355C63A-3651-46D1-B356-155BC6F24BC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28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3">
    <p:bg>
      <p:bgPr>
        <a:gradFill flip="none" rotWithShape="1">
          <a:gsLst>
            <a:gs pos="0">
              <a:srgbClr val="7F45C4"/>
            </a:gs>
            <a:gs pos="97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3200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3600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ED42150A-0613-4BF8-A9FF-818ED8FD26C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F527E797-E3BD-4187-9A9E-E91A6FACCD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1E24C427-DFFB-4A04-BB40-2D94BE0E76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D31BA7D7-6099-4BAA-9785-550EB9834A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5A138C11-B6FF-48D6-B735-F688C96ACF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923879DF-2D70-4605-8141-1D6B5A4C15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7694C658-9705-4108-BBFF-5E70B3BDF6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49FEC4D4-3C60-4029-A8FB-CF7E2F7829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9099B522-608B-4312-92AB-0FAC1FB781D7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67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4">
    <p:bg>
      <p:bgPr>
        <a:gradFill flip="none" rotWithShape="1">
          <a:gsLst>
            <a:gs pos="0">
              <a:schemeClr val="accent5"/>
            </a:gs>
            <a:gs pos="9700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3200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3600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C7AF91C7-B653-4C6E-AFBB-9BE63B569A7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635E2042-2834-4CF0-A501-FFC931DBF2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D3E62C7-55C9-4531-A961-1AE31AA196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C08DAF2-B3AB-424E-8C62-F9517A3EB0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7E22A719-8840-4B18-A8AE-E5FC4A6CBD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37E972C7-BAAC-4265-B07C-DCB4F735CE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2461A47-A63B-436A-B88D-B7E06EB691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3F4B58F7-63BF-46F0-80B3-D9D98696C5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94FA1DC-4EB9-44A9-AC78-81D9ECCFA5CE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05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5">
    <p:bg>
      <p:bgPr>
        <a:gradFill flip="none" rotWithShape="1">
          <a:gsLst>
            <a:gs pos="0">
              <a:srgbClr val="FFA807"/>
            </a:gs>
            <a:gs pos="97000">
              <a:srgbClr val="FF670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3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45655982-800C-4723-8DA3-0E3E6E3B39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F76A096-57DE-4551-8B73-D03C1F8631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7F7D3EA-DA4A-4C60-AB44-627B6D004D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A59419F1-60A4-44A6-899C-0CD3F405D1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03B098DC-9244-4405-8D25-6200AF355C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A132589-3794-440D-B43D-2330B4FA40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05A30C4F-36BD-464F-8908-425EE12C5A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BFA6ACC0-64AD-4794-B4DD-AC4F654A54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6696793-6E16-40A7-9AF4-04A56F8FBC08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3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2 - bleu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B07E7F9-2110-4565-8ABA-0A5164A72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B98D1A2-E247-4444-B99E-99F9B32C48BF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err="1">
                <a:solidFill>
                  <a:schemeClr val="accent6"/>
                </a:solidFill>
              </a:rPr>
              <a:t>Visuel</a:t>
            </a:r>
            <a:r>
              <a:rPr lang="en-GB" altLang="en-GB" sz="1000" b="1">
                <a:solidFill>
                  <a:schemeClr val="accent6"/>
                </a:solidFill>
              </a:rPr>
              <a:t> </a:t>
            </a:r>
            <a:r>
              <a:rPr lang="en-GB" altLang="en-GB" sz="800" b="1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>
                <a:solidFill>
                  <a:schemeClr val="tx1"/>
                </a:solidFill>
              </a:rPr>
              <a:t>Pour changer le </a:t>
            </a:r>
            <a:r>
              <a:rPr lang="en-GB" altLang="en-GB" sz="800" i="1" err="1">
                <a:solidFill>
                  <a:schemeClr val="tx1"/>
                </a:solidFill>
              </a:rPr>
              <a:t>visuel</a:t>
            </a:r>
            <a:r>
              <a:rPr lang="en-GB" altLang="en-GB" sz="800" i="1">
                <a:solidFill>
                  <a:schemeClr val="tx1"/>
                </a:solidFill>
              </a:rPr>
              <a:t> </a:t>
            </a:r>
            <a:br>
              <a:rPr lang="en-GB" altLang="en-GB" sz="800" i="1">
                <a:solidFill>
                  <a:schemeClr val="tx1"/>
                </a:solidFill>
              </a:rPr>
            </a:br>
            <a:r>
              <a:rPr lang="en-GB" altLang="en-GB" sz="800" i="1">
                <a:solidFill>
                  <a:schemeClr val="tx1"/>
                </a:solidFill>
              </a:rPr>
              <a:t>de </a:t>
            </a:r>
            <a:r>
              <a:rPr lang="en-GB" altLang="en-GB" sz="800" i="1" err="1">
                <a:solidFill>
                  <a:schemeClr val="tx1"/>
                </a:solidFill>
              </a:rPr>
              <a:t>l’arrière</a:t>
            </a:r>
            <a:r>
              <a:rPr lang="en-GB" altLang="en-GB" sz="800" i="1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“mise </a:t>
            </a:r>
            <a:r>
              <a:rPr lang="en-GB" altLang="en-GB" sz="800" err="1">
                <a:solidFill>
                  <a:schemeClr val="tx1"/>
                </a:solidFill>
              </a:rPr>
              <a:t>en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forme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de </a:t>
            </a:r>
            <a:r>
              <a:rPr lang="en-GB" altLang="en-GB" sz="800" err="1">
                <a:solidFill>
                  <a:schemeClr val="tx1"/>
                </a:solidFill>
              </a:rPr>
              <a:t>l’arrière</a:t>
            </a:r>
            <a:r>
              <a:rPr lang="en-GB" altLang="en-GB" sz="80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err="1">
                <a:solidFill>
                  <a:schemeClr val="tx1"/>
                </a:solidFill>
              </a:rPr>
              <a:t>Cocher</a:t>
            </a:r>
            <a:r>
              <a:rPr lang="en-GB" altLang="en-GB" sz="800">
                <a:solidFill>
                  <a:schemeClr val="tx1"/>
                </a:solidFill>
              </a:rPr>
              <a:t> “</a:t>
            </a:r>
            <a:r>
              <a:rPr lang="en-GB" altLang="en-GB" sz="800" err="1">
                <a:solidFill>
                  <a:schemeClr val="tx1"/>
                </a:solidFill>
              </a:rPr>
              <a:t>Remplissage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avec image </a:t>
            </a:r>
            <a:r>
              <a:rPr lang="en-GB" altLang="en-GB" sz="800" err="1">
                <a:solidFill>
                  <a:schemeClr val="tx1"/>
                </a:solidFill>
              </a:rPr>
              <a:t>ou</a:t>
            </a:r>
            <a:r>
              <a:rPr lang="en-GB" altLang="en-GB" sz="80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</a:t>
            </a:r>
            <a:r>
              <a:rPr lang="en-GB" altLang="en-GB" sz="800" err="1">
                <a:solidFill>
                  <a:schemeClr val="tx1"/>
                </a:solidFill>
              </a:rPr>
              <a:t>Fichier</a:t>
            </a:r>
            <a:r>
              <a:rPr lang="en-GB" altLang="en-GB" sz="80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Importer le </a:t>
            </a:r>
            <a:r>
              <a:rPr lang="en-GB" altLang="en-GB" sz="800" err="1">
                <a:solidFill>
                  <a:schemeClr val="tx1"/>
                </a:solidFill>
              </a:rPr>
              <a:t>visuel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depuis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 err="1">
                <a:solidFill>
                  <a:schemeClr val="tx1"/>
                </a:solidFill>
              </a:rPr>
              <a:t>votre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ordinateur</a:t>
            </a:r>
            <a:endParaRPr lang="en-GB" altLang="en-GB" sz="800">
              <a:solidFill>
                <a:schemeClr val="tx1"/>
              </a:solidFill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05524195-A187-410F-92A8-55F7774E1AA8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58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 - bleu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3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E850AAD-8380-40B3-A6BA-C558326BC17A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86EA254-C30D-4380-A58E-B01D67F1B7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AA371BF0-FCDA-4E98-914F-5CCBE84124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A4DC053E-9646-469F-ACB2-518CFE9FA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BE5DE99F-08A0-4DB0-B318-69934010EF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25C9FE3-FD54-48AB-85FF-63CB4C060E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6B1311DF-3FCC-4C3A-80D0-52819880F4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47B7EB08-A8D7-4EB8-B611-4470AF4283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7D946263-E604-4BCE-9C48-6FCC06388D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16E46EE2-0B4F-4796-8C1E-A6EFC3515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77F3E08B-7B51-4804-BD88-1439EBA7B7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574841CA-8EE6-400A-9BCA-1446B32C7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C1FCA584-1C29-4DA6-91BC-81AFA9E36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30B1D4B1-9E80-45AC-A434-DE75A30BC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EB3CCBE-1009-47AE-AA94-96A2A51913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32A23468-CF3D-400E-A1FE-F612FF4B3C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5CF3F79-0AAA-4AFF-889D-6D4AC632D3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A6651085-AD10-4843-808F-CD83D557C3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5A304048-E825-4F57-83FB-4E3171023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D1F37190-7ADB-4DFC-9989-6692EDDEAA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162D0B03-6DAA-48ED-BE5D-818D5D817A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0B5CCB44-8893-4944-8708-D0D2DC6E72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4E69AF28-FA58-4CD4-BD40-02575C9D58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17A03E49-D6FC-4517-B3C2-C5A7D8FAF8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98A2ACCA-086B-43DA-95B0-6CF4C5887A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6347AF4C-C4F9-44C1-BD43-B58A95B247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C25C5906-413C-49DB-9C48-D3B1668F24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FDC173B0-D064-4F04-8745-16FEA2B9FF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B9327548-AA7B-4C9E-89EA-4C91C70B03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E869455A-E52E-47CA-9403-D26BE8B27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37A61FAB-5555-44F7-B48B-9488EFD144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C9B543F3-97AD-4FC8-80DD-6687B6DD85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ECC9125-B3A9-4587-9DE8-D1BDCCE348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29339ECD-C44F-4203-AD80-5D311C09AE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277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2 - violet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4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rgbClr val="7F45C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3FF2416-9095-4FEF-8109-A8391CB46BF0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32C700C-2CAA-4B4B-BAD2-39B3F512C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D36FD574-6146-48F7-BB2D-AD0E8D21D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443D04E-7A60-4252-9473-E83896CF33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DA655AB2-92B7-4A8C-AAC3-A4090D25C6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7E0915A2-D41A-4DD8-9E19-186BE43C5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727FABD-6F50-4C80-A1D8-6242F5AFC3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11DC2822-1666-4ABE-B88F-D2198B78CA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686CE9DB-6216-4767-BC06-5B4459831E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2BD2FA8F-635F-4D3F-9400-84495D2FC9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A00E5E1E-ED66-4B56-803D-EDE8F3FD88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AE360D61-7726-4959-A1C5-39E77048F0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84541DC5-7161-4322-BA21-0A8FD669EE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B1DE4000-26BC-4AE5-B1D3-B92AD8AFA4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860986A8-13FE-4BE3-BA2C-22D872BD36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09AAB400-F227-4168-87C7-B220B26F84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A7E92FA8-E10D-4B8F-B782-BD8A6EB3F6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B3FC877A-3624-48DF-97CE-EA0D5CDD66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0E899BDA-F97C-49B2-A431-E0F8141655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62A36178-C93D-4D54-B487-298B949FAF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B4D42643-2FC7-4EDB-9B0B-3B3286DFA7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0A3A15F9-D21D-499B-9714-D7EF27DF0F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02534CE1-9FCB-430E-A147-87D847BA3A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4A28BE71-53C5-40A3-88A5-71680E9A4B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361A3491-6405-43A2-871E-F67C9BEE6B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2D1B60A1-A2F0-4BEE-ADBD-BE0461D6B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56B2D500-EBA4-4C38-AF60-334D00525B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DC8E63CB-BCAA-473B-A68D-89A50CE6AB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008655A4-ADCD-4076-8976-B2FA3E7033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BDDDFB5B-E1E3-4080-8242-614FEB2401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44644DFE-5F77-49FB-BC9F-F4D6435818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7C9CD63A-BCD7-43DB-9F4A-37E9F7FE97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7A040286-F29A-4969-AF8C-99B867CEEC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7B86A7E4-B274-451F-A687-B11A9E4957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527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3 - ros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6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3D84126-0D0C-4117-ABE9-5ADD8E397B39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CD607E7D-D277-4E42-B867-80AEE292F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ECB52D05-E9D7-4D49-BE6A-36860EE40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F6D821-BD9A-4021-8769-67757CF615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6A3B8BA-0A5D-45A6-A363-DEFD4259D4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AC15245C-FD67-4B8C-9A9A-043287F544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7F61C85C-9C01-454E-A5C4-A65269DDCC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7D0FCF7D-93A2-4C7E-A56C-E0311B6644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993A956-18E5-4D28-8A49-493FD83202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1E524FE5-6C91-4CC5-ADB4-D31E6C0A03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F9697406-C0CB-4FB8-82BE-5176C93CDD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08B41E8-FB93-4E0A-9AB9-B50A98C960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8EB4EE13-AE19-4534-81EA-DEF2D3F71D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25DB755D-32F0-41A8-95CC-254655975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1C1F56DE-64A5-494F-87EF-BFA01637F4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2A14A759-10DC-46B4-9EB7-ABDC9DEB8C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CE7B66A5-EC65-4C9E-85AE-171B4FC387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2DECF610-0894-4E5C-97E9-56BC8DB599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DA869F89-A8D0-4065-ADF4-E66B6A9710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51D16004-FE4F-4B7F-A1B3-D9508591F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17A540BB-33BF-4281-ABF9-BB51D6E2C2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A0FB986B-B19F-436B-9466-674FF82BC1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4BC134EE-8597-4F93-B25A-46860C8E64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10DBC4B8-9BB9-4FB5-A83E-8DCFAFD763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BA560182-2C8E-4F8A-9232-4C3E898F4E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223DBE36-42AF-4B89-BE0D-36581AA3D3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04A6909B-27AF-4226-927B-847A8A2FD0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7CC6C36D-9AA9-470B-A17C-D22472DA6F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FE279C00-CFCB-498E-8855-198F24E07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4A1F1E71-30C9-4219-B9F5-6C120908D4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98BBFADA-C309-4956-AF88-8FD64D0841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80CC3ED-B8D4-482F-B179-CF959B0AC5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A8A634A9-7F21-40AE-ACDC-A9B38456CB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A2482CE8-DB21-4B4C-87BD-B296153820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6321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4 - orang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rgbClr val="FF6707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rgbClr val="FFA80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A5228A5-D3B2-480F-A5EC-14488537822E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AB24C3E5-FFB1-41DC-A35D-DFAE5052D4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F817436C-369C-4C0E-8165-43291E0002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ABFF2EA-70C7-437D-81D9-89852A1E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CE2D576B-FB49-4C7F-BD1F-E5F3BB1E18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702FE57-2945-4EA6-9AC4-2CF4B1D033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A36AEEDB-2BB2-4C6D-BBD6-1355779D6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F6FF3BC0-0008-4212-A992-237CFD35E2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04206442-D61C-45F1-BCEA-BBD1C69337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E48AE650-19F3-4FD0-98AA-284E811720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27FBD07-770A-4C13-B607-A1EE8664D2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3CC71885-B395-4581-8CFB-0737394205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7C975DAE-DB3A-478E-8C25-9CB647B776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4961122B-FA66-4EB1-B77E-010566597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2281037-059E-4D6E-B531-F3E13FADB1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BCFAA57D-4279-4152-9725-C27AE9AAC9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28036BCE-7971-45A2-99E3-9FE1DA1920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3362F74F-58BA-45BD-91EB-85BE6B6081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F084B0EB-31FC-4A9D-B575-D258D19020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F1A3A88F-3AB0-4BE8-B80A-D75E0DAC73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7F89BB33-74EE-47B7-BA9A-AAF9A8BBC2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22016FE0-B9E3-4AB5-947F-3409C9ADF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F85EDB09-DCE0-41E3-9F65-F2B1A166BF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BD8D7399-9AAD-431E-A08E-9B9AB9137B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F82A8E10-EED6-436C-B7F9-85F8EA0ED4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93365553-0CE6-4157-9680-F1C142328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5B722991-62A8-4F3F-A489-07461D498A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3761B23E-B00C-4FC1-97FB-E276C71887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1EA52F65-8CA1-44CF-8C3A-23DB1416AC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222F807E-BCC3-4A67-A0D0-6AD9A2E8D8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5707B1FD-32A3-47F9-A400-CC2FAFB1FB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CC11372-F651-4F2B-AE93-0057BB606C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F49E74A9-45D6-4E0D-B0F2-FA6BE1AC05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09C073DE-D33B-4E19-85C2-9B02522F1F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0654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 4 - orang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rgbClr val="36C3A8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rgbClr val="36C3A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AB24C3E5-FFB1-41DC-A35D-DFAE5052D4C1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F817436C-369C-4C0E-8165-43291E000269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0ABFF2EA-70C7-437D-81D9-89852A1EC4D5}"/>
              </a:ext>
            </a:extLst>
          </p:cNvPr>
          <p:cNvSpPr>
            <a:spLocks/>
          </p:cNvSpPr>
          <p:nvPr userDrawn="1"/>
        </p:nvSpPr>
        <p:spPr bwMode="auto">
          <a:xfrm>
            <a:off x="8126813" y="6428239"/>
            <a:ext cx="71313" cy="92650"/>
          </a:xfrm>
          <a:custGeom>
            <a:avLst/>
            <a:gdLst>
              <a:gd name="T0" fmla="*/ 44 w 127"/>
              <a:gd name="T1" fmla="*/ 39 h 165"/>
              <a:gd name="T2" fmla="*/ 0 w 127"/>
              <a:gd name="T3" fmla="*/ 39 h 165"/>
              <a:gd name="T4" fmla="*/ 0 w 127"/>
              <a:gd name="T5" fmla="*/ 0 h 165"/>
              <a:gd name="T6" fmla="*/ 127 w 127"/>
              <a:gd name="T7" fmla="*/ 0 h 165"/>
              <a:gd name="T8" fmla="*/ 127 w 127"/>
              <a:gd name="T9" fmla="*/ 39 h 165"/>
              <a:gd name="T10" fmla="*/ 83 w 127"/>
              <a:gd name="T11" fmla="*/ 39 h 165"/>
              <a:gd name="T12" fmla="*/ 83 w 127"/>
              <a:gd name="T13" fmla="*/ 165 h 165"/>
              <a:gd name="T14" fmla="*/ 44 w 127"/>
              <a:gd name="T15" fmla="*/ 165 h 165"/>
              <a:gd name="T16" fmla="*/ 44 w 127"/>
              <a:gd name="T17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165">
                <a:moveTo>
                  <a:pt x="44" y="39"/>
                </a:moveTo>
                <a:lnTo>
                  <a:pt x="0" y="39"/>
                </a:lnTo>
                <a:lnTo>
                  <a:pt x="0" y="0"/>
                </a:lnTo>
                <a:lnTo>
                  <a:pt x="127" y="0"/>
                </a:lnTo>
                <a:lnTo>
                  <a:pt x="127" y="39"/>
                </a:lnTo>
                <a:lnTo>
                  <a:pt x="83" y="39"/>
                </a:lnTo>
                <a:lnTo>
                  <a:pt x="83" y="165"/>
                </a:lnTo>
                <a:lnTo>
                  <a:pt x="44" y="165"/>
                </a:lnTo>
                <a:lnTo>
                  <a:pt x="44" y="39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CE2D576B-FB49-4C7F-BD1F-E5F3BB1E18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7110" y="6428239"/>
            <a:ext cx="85912" cy="91527"/>
          </a:xfrm>
          <a:custGeom>
            <a:avLst/>
            <a:gdLst>
              <a:gd name="T0" fmla="*/ 56 w 112"/>
              <a:gd name="T1" fmla="*/ 119 h 119"/>
              <a:gd name="T2" fmla="*/ 34 w 112"/>
              <a:gd name="T3" fmla="*/ 115 h 119"/>
              <a:gd name="T4" fmla="*/ 16 w 112"/>
              <a:gd name="T5" fmla="*/ 102 h 119"/>
              <a:gd name="T6" fmla="*/ 4 w 112"/>
              <a:gd name="T7" fmla="*/ 83 h 119"/>
              <a:gd name="T8" fmla="*/ 0 w 112"/>
              <a:gd name="T9" fmla="*/ 60 h 119"/>
              <a:gd name="T10" fmla="*/ 0 w 112"/>
              <a:gd name="T11" fmla="*/ 60 h 119"/>
              <a:gd name="T12" fmla="*/ 4 w 112"/>
              <a:gd name="T13" fmla="*/ 37 h 119"/>
              <a:gd name="T14" fmla="*/ 16 w 112"/>
              <a:gd name="T15" fmla="*/ 18 h 119"/>
              <a:gd name="T16" fmla="*/ 34 w 112"/>
              <a:gd name="T17" fmla="*/ 5 h 119"/>
              <a:gd name="T18" fmla="*/ 56 w 112"/>
              <a:gd name="T19" fmla="*/ 0 h 119"/>
              <a:gd name="T20" fmla="*/ 79 w 112"/>
              <a:gd name="T21" fmla="*/ 5 h 119"/>
              <a:gd name="T22" fmla="*/ 96 w 112"/>
              <a:gd name="T23" fmla="*/ 18 h 119"/>
              <a:gd name="T24" fmla="*/ 108 w 112"/>
              <a:gd name="T25" fmla="*/ 37 h 119"/>
              <a:gd name="T26" fmla="*/ 112 w 112"/>
              <a:gd name="T27" fmla="*/ 60 h 119"/>
              <a:gd name="T28" fmla="*/ 112 w 112"/>
              <a:gd name="T29" fmla="*/ 60 h 119"/>
              <a:gd name="T30" fmla="*/ 108 w 112"/>
              <a:gd name="T31" fmla="*/ 83 h 119"/>
              <a:gd name="T32" fmla="*/ 96 w 112"/>
              <a:gd name="T33" fmla="*/ 102 h 119"/>
              <a:gd name="T34" fmla="*/ 78 w 112"/>
              <a:gd name="T35" fmla="*/ 115 h 119"/>
              <a:gd name="T36" fmla="*/ 56 w 112"/>
              <a:gd name="T37" fmla="*/ 119 h 119"/>
              <a:gd name="T38" fmla="*/ 56 w 112"/>
              <a:gd name="T39" fmla="*/ 91 h 119"/>
              <a:gd name="T40" fmla="*/ 67 w 112"/>
              <a:gd name="T41" fmla="*/ 88 h 119"/>
              <a:gd name="T42" fmla="*/ 75 w 112"/>
              <a:gd name="T43" fmla="*/ 82 h 119"/>
              <a:gd name="T44" fmla="*/ 81 w 112"/>
              <a:gd name="T45" fmla="*/ 72 h 119"/>
              <a:gd name="T46" fmla="*/ 83 w 112"/>
              <a:gd name="T47" fmla="*/ 60 h 119"/>
              <a:gd name="T48" fmla="*/ 83 w 112"/>
              <a:gd name="T49" fmla="*/ 60 h 119"/>
              <a:gd name="T50" fmla="*/ 81 w 112"/>
              <a:gd name="T51" fmla="*/ 48 h 119"/>
              <a:gd name="T52" fmla="*/ 75 w 112"/>
              <a:gd name="T53" fmla="*/ 38 h 119"/>
              <a:gd name="T54" fmla="*/ 67 w 112"/>
              <a:gd name="T55" fmla="*/ 32 h 119"/>
              <a:gd name="T56" fmla="*/ 56 w 112"/>
              <a:gd name="T57" fmla="*/ 29 h 119"/>
              <a:gd name="T58" fmla="*/ 45 w 112"/>
              <a:gd name="T59" fmla="*/ 32 h 119"/>
              <a:gd name="T60" fmla="*/ 37 w 112"/>
              <a:gd name="T61" fmla="*/ 38 h 119"/>
              <a:gd name="T62" fmla="*/ 31 w 112"/>
              <a:gd name="T63" fmla="*/ 48 h 119"/>
              <a:gd name="T64" fmla="*/ 29 w 112"/>
              <a:gd name="T65" fmla="*/ 60 h 119"/>
              <a:gd name="T66" fmla="*/ 29 w 112"/>
              <a:gd name="T67" fmla="*/ 60 h 119"/>
              <a:gd name="T68" fmla="*/ 31 w 112"/>
              <a:gd name="T69" fmla="*/ 72 h 119"/>
              <a:gd name="T70" fmla="*/ 37 w 112"/>
              <a:gd name="T71" fmla="*/ 81 h 119"/>
              <a:gd name="T72" fmla="*/ 45 w 112"/>
              <a:gd name="T73" fmla="*/ 88 h 119"/>
              <a:gd name="T74" fmla="*/ 56 w 112"/>
              <a:gd name="T75" fmla="*/ 91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2" h="119">
                <a:moveTo>
                  <a:pt x="56" y="119"/>
                </a:moveTo>
                <a:cubicBezTo>
                  <a:pt x="48" y="119"/>
                  <a:pt x="40" y="118"/>
                  <a:pt x="34" y="115"/>
                </a:cubicBezTo>
                <a:cubicBezTo>
                  <a:pt x="27" y="112"/>
                  <a:pt x="21" y="107"/>
                  <a:pt x="16" y="102"/>
                </a:cubicBezTo>
                <a:cubicBezTo>
                  <a:pt x="11" y="97"/>
                  <a:pt x="7" y="90"/>
                  <a:pt x="4" y="83"/>
                </a:cubicBezTo>
                <a:cubicBezTo>
                  <a:pt x="1" y="76"/>
                  <a:pt x="0" y="68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2"/>
                  <a:pt x="1" y="44"/>
                  <a:pt x="4" y="37"/>
                </a:cubicBezTo>
                <a:cubicBezTo>
                  <a:pt x="7" y="30"/>
                  <a:pt x="11" y="23"/>
                  <a:pt x="16" y="18"/>
                </a:cubicBezTo>
                <a:cubicBezTo>
                  <a:pt x="21" y="12"/>
                  <a:pt x="27" y="8"/>
                  <a:pt x="34" y="5"/>
                </a:cubicBezTo>
                <a:cubicBezTo>
                  <a:pt x="41" y="2"/>
                  <a:pt x="48" y="0"/>
                  <a:pt x="56" y="0"/>
                </a:cubicBezTo>
                <a:cubicBezTo>
                  <a:pt x="64" y="0"/>
                  <a:pt x="72" y="2"/>
                  <a:pt x="79" y="5"/>
                </a:cubicBezTo>
                <a:cubicBezTo>
                  <a:pt x="85" y="8"/>
                  <a:pt x="91" y="12"/>
                  <a:pt x="96" y="18"/>
                </a:cubicBezTo>
                <a:cubicBezTo>
                  <a:pt x="101" y="23"/>
                  <a:pt x="105" y="29"/>
                  <a:pt x="108" y="37"/>
                </a:cubicBezTo>
                <a:cubicBezTo>
                  <a:pt x="111" y="44"/>
                  <a:pt x="112" y="51"/>
                  <a:pt x="112" y="60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68"/>
                  <a:pt x="111" y="76"/>
                  <a:pt x="108" y="83"/>
                </a:cubicBezTo>
                <a:cubicBezTo>
                  <a:pt x="105" y="90"/>
                  <a:pt x="101" y="97"/>
                  <a:pt x="96" y="102"/>
                </a:cubicBezTo>
                <a:cubicBezTo>
                  <a:pt x="91" y="107"/>
                  <a:pt x="85" y="112"/>
                  <a:pt x="78" y="115"/>
                </a:cubicBezTo>
                <a:cubicBezTo>
                  <a:pt x="71" y="118"/>
                  <a:pt x="64" y="119"/>
                  <a:pt x="56" y="119"/>
                </a:cubicBezTo>
                <a:close/>
                <a:moveTo>
                  <a:pt x="56" y="91"/>
                </a:moveTo>
                <a:cubicBezTo>
                  <a:pt x="60" y="91"/>
                  <a:pt x="64" y="90"/>
                  <a:pt x="67" y="88"/>
                </a:cubicBezTo>
                <a:cubicBezTo>
                  <a:pt x="70" y="87"/>
                  <a:pt x="73" y="85"/>
                  <a:pt x="75" y="82"/>
                </a:cubicBezTo>
                <a:cubicBezTo>
                  <a:pt x="78" y="79"/>
                  <a:pt x="80" y="76"/>
                  <a:pt x="81" y="72"/>
                </a:cubicBezTo>
                <a:cubicBezTo>
                  <a:pt x="82" y="68"/>
                  <a:pt x="83" y="64"/>
                  <a:pt x="83" y="60"/>
                </a:cubicBezTo>
                <a:cubicBezTo>
                  <a:pt x="83" y="60"/>
                  <a:pt x="83" y="60"/>
                  <a:pt x="83" y="60"/>
                </a:cubicBezTo>
                <a:cubicBezTo>
                  <a:pt x="83" y="56"/>
                  <a:pt x="82" y="52"/>
                  <a:pt x="81" y="48"/>
                </a:cubicBezTo>
                <a:cubicBezTo>
                  <a:pt x="80" y="44"/>
                  <a:pt x="78" y="41"/>
                  <a:pt x="75" y="38"/>
                </a:cubicBezTo>
                <a:cubicBezTo>
                  <a:pt x="73" y="36"/>
                  <a:pt x="70" y="33"/>
                  <a:pt x="67" y="32"/>
                </a:cubicBezTo>
                <a:cubicBezTo>
                  <a:pt x="63" y="30"/>
                  <a:pt x="60" y="29"/>
                  <a:pt x="56" y="29"/>
                </a:cubicBezTo>
                <a:cubicBezTo>
                  <a:pt x="52" y="29"/>
                  <a:pt x="48" y="30"/>
                  <a:pt x="45" y="32"/>
                </a:cubicBezTo>
                <a:cubicBezTo>
                  <a:pt x="42" y="33"/>
                  <a:pt x="39" y="35"/>
                  <a:pt x="37" y="38"/>
                </a:cubicBezTo>
                <a:cubicBezTo>
                  <a:pt x="34" y="41"/>
                  <a:pt x="33" y="44"/>
                  <a:pt x="31" y="48"/>
                </a:cubicBezTo>
                <a:cubicBezTo>
                  <a:pt x="30" y="52"/>
                  <a:pt x="29" y="55"/>
                  <a:pt x="29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9" y="64"/>
                  <a:pt x="30" y="68"/>
                  <a:pt x="31" y="72"/>
                </a:cubicBezTo>
                <a:cubicBezTo>
                  <a:pt x="33" y="75"/>
                  <a:pt x="34" y="79"/>
                  <a:pt x="37" y="81"/>
                </a:cubicBezTo>
                <a:cubicBezTo>
                  <a:pt x="39" y="84"/>
                  <a:pt x="42" y="87"/>
                  <a:pt x="45" y="88"/>
                </a:cubicBezTo>
                <a:cubicBezTo>
                  <a:pt x="49" y="90"/>
                  <a:pt x="52" y="91"/>
                  <a:pt x="56" y="91"/>
                </a:cubicBez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6702FE57-2945-4EA6-9AC4-2CF4B1D03364}"/>
              </a:ext>
            </a:extLst>
          </p:cNvPr>
          <p:cNvSpPr>
            <a:spLocks/>
          </p:cNvSpPr>
          <p:nvPr userDrawn="1"/>
        </p:nvSpPr>
        <p:spPr bwMode="auto">
          <a:xfrm>
            <a:off x="7929159" y="6428239"/>
            <a:ext cx="87597" cy="92650"/>
          </a:xfrm>
          <a:custGeom>
            <a:avLst/>
            <a:gdLst>
              <a:gd name="T0" fmla="*/ 115 w 156"/>
              <a:gd name="T1" fmla="*/ 165 h 165"/>
              <a:gd name="T2" fmla="*/ 156 w 156"/>
              <a:gd name="T3" fmla="*/ 165 h 165"/>
              <a:gd name="T4" fmla="*/ 96 w 156"/>
              <a:gd name="T5" fmla="*/ 0 h 165"/>
              <a:gd name="T6" fmla="*/ 59 w 156"/>
              <a:gd name="T7" fmla="*/ 0 h 165"/>
              <a:gd name="T8" fmla="*/ 0 w 156"/>
              <a:gd name="T9" fmla="*/ 165 h 165"/>
              <a:gd name="T10" fmla="*/ 41 w 156"/>
              <a:gd name="T11" fmla="*/ 165 h 165"/>
              <a:gd name="T12" fmla="*/ 51 w 156"/>
              <a:gd name="T13" fmla="*/ 134 h 165"/>
              <a:gd name="T14" fmla="*/ 85 w 156"/>
              <a:gd name="T15" fmla="*/ 134 h 165"/>
              <a:gd name="T16" fmla="*/ 77 w 156"/>
              <a:gd name="T17" fmla="*/ 106 h 165"/>
              <a:gd name="T18" fmla="*/ 60 w 156"/>
              <a:gd name="T19" fmla="*/ 106 h 165"/>
              <a:gd name="T20" fmla="*/ 78 w 156"/>
              <a:gd name="T21" fmla="*/ 55 h 165"/>
              <a:gd name="T22" fmla="*/ 115 w 156"/>
              <a:gd name="T23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6" h="165">
                <a:moveTo>
                  <a:pt x="115" y="165"/>
                </a:moveTo>
                <a:lnTo>
                  <a:pt x="156" y="165"/>
                </a:lnTo>
                <a:lnTo>
                  <a:pt x="96" y="0"/>
                </a:lnTo>
                <a:lnTo>
                  <a:pt x="59" y="0"/>
                </a:lnTo>
                <a:lnTo>
                  <a:pt x="0" y="165"/>
                </a:lnTo>
                <a:lnTo>
                  <a:pt x="41" y="165"/>
                </a:lnTo>
                <a:lnTo>
                  <a:pt x="51" y="134"/>
                </a:lnTo>
                <a:lnTo>
                  <a:pt x="85" y="134"/>
                </a:lnTo>
                <a:lnTo>
                  <a:pt x="77" y="106"/>
                </a:lnTo>
                <a:lnTo>
                  <a:pt x="60" y="106"/>
                </a:lnTo>
                <a:lnTo>
                  <a:pt x="78" y="55"/>
                </a:lnTo>
                <a:lnTo>
                  <a:pt x="115" y="165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A36AEEDB-2BB2-4C6D-BBD6-1355779D63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close/>
                <a:moveTo>
                  <a:pt x="42" y="64"/>
                </a:moveTo>
                <a:lnTo>
                  <a:pt x="42" y="64"/>
                </a:lnTo>
                <a:close/>
              </a:path>
            </a:pathLst>
          </a:custGeom>
          <a:solidFill>
            <a:srgbClr val="FF67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F6FF3BC0-0008-4212-A992-237CFD35E29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moveTo>
                  <a:pt x="42" y="64"/>
                </a:moveTo>
                <a:lnTo>
                  <a:pt x="42" y="64"/>
                </a:lnTo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04206442-D61C-45F1-BCEA-BBD1C6933704}"/>
              </a:ext>
            </a:extLst>
          </p:cNvPr>
          <p:cNvSpPr>
            <a:spLocks/>
          </p:cNvSpPr>
          <p:nvPr userDrawn="1"/>
        </p:nvSpPr>
        <p:spPr bwMode="auto">
          <a:xfrm>
            <a:off x="8336820" y="6391740"/>
            <a:ext cx="93212" cy="165086"/>
          </a:xfrm>
          <a:custGeom>
            <a:avLst/>
            <a:gdLst>
              <a:gd name="T0" fmla="*/ 19 w 166"/>
              <a:gd name="T1" fmla="*/ 294 h 294"/>
              <a:gd name="T2" fmla="*/ 0 w 166"/>
              <a:gd name="T3" fmla="*/ 294 h 294"/>
              <a:gd name="T4" fmla="*/ 147 w 166"/>
              <a:gd name="T5" fmla="*/ 0 h 294"/>
              <a:gd name="T6" fmla="*/ 166 w 166"/>
              <a:gd name="T7" fmla="*/ 0 h 294"/>
              <a:gd name="T8" fmla="*/ 19 w 166"/>
              <a:gd name="T9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294">
                <a:moveTo>
                  <a:pt x="19" y="294"/>
                </a:moveTo>
                <a:lnTo>
                  <a:pt x="0" y="294"/>
                </a:lnTo>
                <a:lnTo>
                  <a:pt x="147" y="0"/>
                </a:lnTo>
                <a:lnTo>
                  <a:pt x="166" y="0"/>
                </a:lnTo>
                <a:lnTo>
                  <a:pt x="19" y="294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E48AE650-19F3-4FD0-98AA-284E8117204E}"/>
              </a:ext>
            </a:extLst>
          </p:cNvPr>
          <p:cNvSpPr>
            <a:spLocks/>
          </p:cNvSpPr>
          <p:nvPr userDrawn="1"/>
        </p:nvSpPr>
        <p:spPr bwMode="auto">
          <a:xfrm>
            <a:off x="8490676" y="6428239"/>
            <a:ext cx="53344" cy="91527"/>
          </a:xfrm>
          <a:custGeom>
            <a:avLst/>
            <a:gdLst>
              <a:gd name="T0" fmla="*/ 31 w 95"/>
              <a:gd name="T1" fmla="*/ 139 h 163"/>
              <a:gd name="T2" fmla="*/ 95 w 95"/>
              <a:gd name="T3" fmla="*/ 139 h 163"/>
              <a:gd name="T4" fmla="*/ 95 w 95"/>
              <a:gd name="T5" fmla="*/ 163 h 163"/>
              <a:gd name="T6" fmla="*/ 0 w 95"/>
              <a:gd name="T7" fmla="*/ 163 h 163"/>
              <a:gd name="T8" fmla="*/ 0 w 95"/>
              <a:gd name="T9" fmla="*/ 0 h 163"/>
              <a:gd name="T10" fmla="*/ 31 w 95"/>
              <a:gd name="T11" fmla="*/ 0 h 163"/>
              <a:gd name="T12" fmla="*/ 31 w 95"/>
              <a:gd name="T13" fmla="*/ 13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163">
                <a:moveTo>
                  <a:pt x="31" y="139"/>
                </a:moveTo>
                <a:lnTo>
                  <a:pt x="95" y="139"/>
                </a:lnTo>
                <a:lnTo>
                  <a:pt x="95" y="163"/>
                </a:lnTo>
                <a:lnTo>
                  <a:pt x="0" y="163"/>
                </a:lnTo>
                <a:lnTo>
                  <a:pt x="0" y="0"/>
                </a:lnTo>
                <a:lnTo>
                  <a:pt x="31" y="0"/>
                </a:lnTo>
                <a:lnTo>
                  <a:pt x="31" y="139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D27FBD07-770A-4C13-B607-A1EE8664D234}"/>
              </a:ext>
            </a:extLst>
          </p:cNvPr>
          <p:cNvSpPr>
            <a:spLocks/>
          </p:cNvSpPr>
          <p:nvPr userDrawn="1"/>
        </p:nvSpPr>
        <p:spPr bwMode="auto">
          <a:xfrm>
            <a:off x="8541774" y="6422623"/>
            <a:ext cx="18530" cy="37060"/>
          </a:xfrm>
          <a:custGeom>
            <a:avLst/>
            <a:gdLst>
              <a:gd name="T0" fmla="*/ 18 w 24"/>
              <a:gd name="T1" fmla="*/ 0 h 48"/>
              <a:gd name="T2" fmla="*/ 22 w 24"/>
              <a:gd name="T3" fmla="*/ 10 h 48"/>
              <a:gd name="T4" fmla="*/ 24 w 24"/>
              <a:gd name="T5" fmla="*/ 19 h 48"/>
              <a:gd name="T6" fmla="*/ 20 w 24"/>
              <a:gd name="T7" fmla="*/ 34 h 48"/>
              <a:gd name="T8" fmla="*/ 8 w 24"/>
              <a:gd name="T9" fmla="*/ 48 h 48"/>
              <a:gd name="T10" fmla="*/ 1 w 24"/>
              <a:gd name="T11" fmla="*/ 44 h 48"/>
              <a:gd name="T12" fmla="*/ 0 w 24"/>
              <a:gd name="T13" fmla="*/ 43 h 48"/>
              <a:gd name="T14" fmla="*/ 0 w 24"/>
              <a:gd name="T15" fmla="*/ 42 h 48"/>
              <a:gd name="T16" fmla="*/ 1 w 24"/>
              <a:gd name="T17" fmla="*/ 39 h 48"/>
              <a:gd name="T18" fmla="*/ 3 w 24"/>
              <a:gd name="T19" fmla="*/ 36 h 48"/>
              <a:gd name="T20" fmla="*/ 5 w 24"/>
              <a:gd name="T21" fmla="*/ 33 h 48"/>
              <a:gd name="T22" fmla="*/ 7 w 24"/>
              <a:gd name="T23" fmla="*/ 29 h 48"/>
              <a:gd name="T24" fmla="*/ 8 w 24"/>
              <a:gd name="T25" fmla="*/ 24 h 48"/>
              <a:gd name="T26" fmla="*/ 7 w 24"/>
              <a:gd name="T27" fmla="*/ 18 h 48"/>
              <a:gd name="T28" fmla="*/ 4 w 24"/>
              <a:gd name="T29" fmla="*/ 11 h 48"/>
              <a:gd name="T30" fmla="*/ 3 w 24"/>
              <a:gd name="T31" fmla="*/ 9 h 48"/>
              <a:gd name="T32" fmla="*/ 6 w 24"/>
              <a:gd name="T33" fmla="*/ 5 h 48"/>
              <a:gd name="T34" fmla="*/ 18 w 24"/>
              <a:gd name="T3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" h="48">
                <a:moveTo>
                  <a:pt x="18" y="0"/>
                </a:moveTo>
                <a:cubicBezTo>
                  <a:pt x="20" y="3"/>
                  <a:pt x="22" y="6"/>
                  <a:pt x="22" y="10"/>
                </a:cubicBezTo>
                <a:cubicBezTo>
                  <a:pt x="23" y="13"/>
                  <a:pt x="24" y="16"/>
                  <a:pt x="24" y="19"/>
                </a:cubicBezTo>
                <a:cubicBezTo>
                  <a:pt x="24" y="24"/>
                  <a:pt x="22" y="29"/>
                  <a:pt x="20" y="34"/>
                </a:cubicBezTo>
                <a:cubicBezTo>
                  <a:pt x="17" y="39"/>
                  <a:pt x="13" y="44"/>
                  <a:pt x="8" y="48"/>
                </a:cubicBezTo>
                <a:cubicBezTo>
                  <a:pt x="1" y="44"/>
                  <a:pt x="1" y="44"/>
                  <a:pt x="1" y="44"/>
                </a:cubicBezTo>
                <a:cubicBezTo>
                  <a:pt x="1" y="44"/>
                  <a:pt x="0" y="44"/>
                  <a:pt x="0" y="43"/>
                </a:cubicBezTo>
                <a:cubicBezTo>
                  <a:pt x="0" y="43"/>
                  <a:pt x="0" y="42"/>
                  <a:pt x="0" y="42"/>
                </a:cubicBezTo>
                <a:cubicBezTo>
                  <a:pt x="0" y="41"/>
                  <a:pt x="0" y="40"/>
                  <a:pt x="1" y="39"/>
                </a:cubicBezTo>
                <a:cubicBezTo>
                  <a:pt x="2" y="38"/>
                  <a:pt x="2" y="37"/>
                  <a:pt x="3" y="36"/>
                </a:cubicBezTo>
                <a:cubicBezTo>
                  <a:pt x="4" y="35"/>
                  <a:pt x="5" y="34"/>
                  <a:pt x="5" y="33"/>
                </a:cubicBezTo>
                <a:cubicBezTo>
                  <a:pt x="6" y="31"/>
                  <a:pt x="7" y="30"/>
                  <a:pt x="7" y="29"/>
                </a:cubicBezTo>
                <a:cubicBezTo>
                  <a:pt x="7" y="27"/>
                  <a:pt x="8" y="25"/>
                  <a:pt x="8" y="24"/>
                </a:cubicBezTo>
                <a:cubicBezTo>
                  <a:pt x="8" y="22"/>
                  <a:pt x="7" y="20"/>
                  <a:pt x="7" y="18"/>
                </a:cubicBezTo>
                <a:cubicBezTo>
                  <a:pt x="6" y="16"/>
                  <a:pt x="5" y="13"/>
                  <a:pt x="4" y="11"/>
                </a:cubicBezTo>
                <a:cubicBezTo>
                  <a:pt x="3" y="10"/>
                  <a:pt x="3" y="10"/>
                  <a:pt x="3" y="9"/>
                </a:cubicBezTo>
                <a:cubicBezTo>
                  <a:pt x="3" y="7"/>
                  <a:pt x="4" y="6"/>
                  <a:pt x="6" y="5"/>
                </a:cubicBezTo>
                <a:lnTo>
                  <a:pt x="18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Freeform 15">
            <a:extLst>
              <a:ext uri="{FF2B5EF4-FFF2-40B4-BE49-F238E27FC236}">
                <a16:creationId xmlns:a16="http://schemas.microsoft.com/office/drawing/2014/main" id="{3CC71885-B395-4581-8CFB-073739420597}"/>
              </a:ext>
            </a:extLst>
          </p:cNvPr>
          <p:cNvSpPr>
            <a:spLocks/>
          </p:cNvSpPr>
          <p:nvPr userDrawn="1"/>
        </p:nvSpPr>
        <p:spPr bwMode="auto">
          <a:xfrm>
            <a:off x="8579957" y="6425431"/>
            <a:ext cx="56713" cy="94335"/>
          </a:xfrm>
          <a:custGeom>
            <a:avLst/>
            <a:gdLst>
              <a:gd name="T0" fmla="*/ 0 w 74"/>
              <a:gd name="T1" fmla="*/ 122 h 122"/>
              <a:gd name="T2" fmla="*/ 0 w 74"/>
              <a:gd name="T3" fmla="*/ 0 h 122"/>
              <a:gd name="T4" fmla="*/ 21 w 74"/>
              <a:gd name="T5" fmla="*/ 0 h 122"/>
              <a:gd name="T6" fmla="*/ 21 w 74"/>
              <a:gd name="T7" fmla="*/ 47 h 122"/>
              <a:gd name="T8" fmla="*/ 32 w 74"/>
              <a:gd name="T9" fmla="*/ 39 h 122"/>
              <a:gd name="T10" fmla="*/ 45 w 74"/>
              <a:gd name="T11" fmla="*/ 37 h 122"/>
              <a:gd name="T12" fmla="*/ 58 w 74"/>
              <a:gd name="T13" fmla="*/ 39 h 122"/>
              <a:gd name="T14" fmla="*/ 66 w 74"/>
              <a:gd name="T15" fmla="*/ 45 h 122"/>
              <a:gd name="T16" fmla="*/ 72 w 74"/>
              <a:gd name="T17" fmla="*/ 55 h 122"/>
              <a:gd name="T18" fmla="*/ 74 w 74"/>
              <a:gd name="T19" fmla="*/ 68 h 122"/>
              <a:gd name="T20" fmla="*/ 74 w 74"/>
              <a:gd name="T21" fmla="*/ 122 h 122"/>
              <a:gd name="T22" fmla="*/ 53 w 74"/>
              <a:gd name="T23" fmla="*/ 122 h 122"/>
              <a:gd name="T24" fmla="*/ 53 w 74"/>
              <a:gd name="T25" fmla="*/ 68 h 122"/>
              <a:gd name="T26" fmla="*/ 50 w 74"/>
              <a:gd name="T27" fmla="*/ 56 h 122"/>
              <a:gd name="T28" fmla="*/ 39 w 74"/>
              <a:gd name="T29" fmla="*/ 52 h 122"/>
              <a:gd name="T30" fmla="*/ 29 w 74"/>
              <a:gd name="T31" fmla="*/ 55 h 122"/>
              <a:gd name="T32" fmla="*/ 21 w 74"/>
              <a:gd name="T33" fmla="*/ 61 h 122"/>
              <a:gd name="T34" fmla="*/ 21 w 74"/>
              <a:gd name="T35" fmla="*/ 122 h 122"/>
              <a:gd name="T36" fmla="*/ 0 w 74"/>
              <a:gd name="T3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4" h="122">
                <a:moveTo>
                  <a:pt x="0" y="122"/>
                </a:moveTo>
                <a:cubicBezTo>
                  <a:pt x="0" y="0"/>
                  <a:pt x="0" y="0"/>
                  <a:pt x="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47"/>
                  <a:pt x="21" y="47"/>
                  <a:pt x="21" y="47"/>
                </a:cubicBezTo>
                <a:cubicBezTo>
                  <a:pt x="24" y="44"/>
                  <a:pt x="28" y="41"/>
                  <a:pt x="32" y="39"/>
                </a:cubicBezTo>
                <a:cubicBezTo>
                  <a:pt x="35" y="37"/>
                  <a:pt x="40" y="37"/>
                  <a:pt x="45" y="37"/>
                </a:cubicBezTo>
                <a:cubicBezTo>
                  <a:pt x="50" y="37"/>
                  <a:pt x="54" y="37"/>
                  <a:pt x="58" y="39"/>
                </a:cubicBezTo>
                <a:cubicBezTo>
                  <a:pt x="61" y="40"/>
                  <a:pt x="64" y="43"/>
                  <a:pt x="66" y="45"/>
                </a:cubicBezTo>
                <a:cubicBezTo>
                  <a:pt x="69" y="48"/>
                  <a:pt x="71" y="52"/>
                  <a:pt x="72" y="55"/>
                </a:cubicBezTo>
                <a:cubicBezTo>
                  <a:pt x="73" y="59"/>
                  <a:pt x="74" y="64"/>
                  <a:pt x="74" y="68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3"/>
                  <a:pt x="52" y="59"/>
                  <a:pt x="50" y="56"/>
                </a:cubicBezTo>
                <a:cubicBezTo>
                  <a:pt x="48" y="54"/>
                  <a:pt x="44" y="52"/>
                  <a:pt x="39" y="52"/>
                </a:cubicBezTo>
                <a:cubicBezTo>
                  <a:pt x="36" y="52"/>
                  <a:pt x="32" y="53"/>
                  <a:pt x="29" y="55"/>
                </a:cubicBezTo>
                <a:cubicBezTo>
                  <a:pt x="26" y="56"/>
                  <a:pt x="23" y="58"/>
                  <a:pt x="21" y="61"/>
                </a:cubicBezTo>
                <a:cubicBezTo>
                  <a:pt x="21" y="122"/>
                  <a:pt x="21" y="122"/>
                  <a:pt x="21" y="122"/>
                </a:cubicBezTo>
                <a:lnTo>
                  <a:pt x="0" y="122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7C975DAE-DB3A-478E-8C25-9CB647B7764F}"/>
              </a:ext>
            </a:extLst>
          </p:cNvPr>
          <p:cNvSpPr>
            <a:spLocks/>
          </p:cNvSpPr>
          <p:nvPr userDrawn="1"/>
        </p:nvSpPr>
        <p:spPr bwMode="auto">
          <a:xfrm>
            <a:off x="8658008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2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8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19" y="84"/>
                  <a:pt x="16" y="83"/>
                </a:cubicBezTo>
                <a:cubicBezTo>
                  <a:pt x="12" y="81"/>
                  <a:pt x="9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0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4961122B-FA66-4EB1-B77E-010566597812}"/>
              </a:ext>
            </a:extLst>
          </p:cNvPr>
          <p:cNvSpPr>
            <a:spLocks/>
          </p:cNvSpPr>
          <p:nvPr userDrawn="1"/>
        </p:nvSpPr>
        <p:spPr bwMode="auto">
          <a:xfrm>
            <a:off x="8738305" y="6454068"/>
            <a:ext cx="90404" cy="65697"/>
          </a:xfrm>
          <a:custGeom>
            <a:avLst/>
            <a:gdLst>
              <a:gd name="T0" fmla="*/ 0 w 118"/>
              <a:gd name="T1" fmla="*/ 85 h 85"/>
              <a:gd name="T2" fmla="*/ 0 w 118"/>
              <a:gd name="T3" fmla="*/ 1 h 85"/>
              <a:gd name="T4" fmla="*/ 12 w 118"/>
              <a:gd name="T5" fmla="*/ 1 h 85"/>
              <a:gd name="T6" fmla="*/ 17 w 118"/>
              <a:gd name="T7" fmla="*/ 5 h 85"/>
              <a:gd name="T8" fmla="*/ 18 w 118"/>
              <a:gd name="T9" fmla="*/ 11 h 85"/>
              <a:gd name="T10" fmla="*/ 23 w 118"/>
              <a:gd name="T11" fmla="*/ 6 h 85"/>
              <a:gd name="T12" fmla="*/ 28 w 118"/>
              <a:gd name="T13" fmla="*/ 3 h 85"/>
              <a:gd name="T14" fmla="*/ 34 w 118"/>
              <a:gd name="T15" fmla="*/ 0 h 85"/>
              <a:gd name="T16" fmla="*/ 41 w 118"/>
              <a:gd name="T17" fmla="*/ 0 h 85"/>
              <a:gd name="T18" fmla="*/ 54 w 118"/>
              <a:gd name="T19" fmla="*/ 4 h 85"/>
              <a:gd name="T20" fmla="*/ 62 w 118"/>
              <a:gd name="T21" fmla="*/ 15 h 85"/>
              <a:gd name="T22" fmla="*/ 67 w 118"/>
              <a:gd name="T23" fmla="*/ 8 h 85"/>
              <a:gd name="T24" fmla="*/ 73 w 118"/>
              <a:gd name="T25" fmla="*/ 3 h 85"/>
              <a:gd name="T26" fmla="*/ 81 w 118"/>
              <a:gd name="T27" fmla="*/ 0 h 85"/>
              <a:gd name="T28" fmla="*/ 89 w 118"/>
              <a:gd name="T29" fmla="*/ 0 h 85"/>
              <a:gd name="T30" fmla="*/ 101 w 118"/>
              <a:gd name="T31" fmla="*/ 2 h 85"/>
              <a:gd name="T32" fmla="*/ 110 w 118"/>
              <a:gd name="T33" fmla="*/ 8 h 85"/>
              <a:gd name="T34" fmla="*/ 116 w 118"/>
              <a:gd name="T35" fmla="*/ 18 h 85"/>
              <a:gd name="T36" fmla="*/ 118 w 118"/>
              <a:gd name="T37" fmla="*/ 31 h 85"/>
              <a:gd name="T38" fmla="*/ 118 w 118"/>
              <a:gd name="T39" fmla="*/ 85 h 85"/>
              <a:gd name="T40" fmla="*/ 97 w 118"/>
              <a:gd name="T41" fmla="*/ 85 h 85"/>
              <a:gd name="T42" fmla="*/ 97 w 118"/>
              <a:gd name="T43" fmla="*/ 31 h 85"/>
              <a:gd name="T44" fmla="*/ 94 w 118"/>
              <a:gd name="T45" fmla="*/ 19 h 85"/>
              <a:gd name="T46" fmla="*/ 84 w 118"/>
              <a:gd name="T47" fmla="*/ 15 h 85"/>
              <a:gd name="T48" fmla="*/ 78 w 118"/>
              <a:gd name="T49" fmla="*/ 16 h 85"/>
              <a:gd name="T50" fmla="*/ 73 w 118"/>
              <a:gd name="T51" fmla="*/ 19 h 85"/>
              <a:gd name="T52" fmla="*/ 70 w 118"/>
              <a:gd name="T53" fmla="*/ 24 h 85"/>
              <a:gd name="T54" fmla="*/ 69 w 118"/>
              <a:gd name="T55" fmla="*/ 31 h 85"/>
              <a:gd name="T56" fmla="*/ 69 w 118"/>
              <a:gd name="T57" fmla="*/ 85 h 85"/>
              <a:gd name="T58" fmla="*/ 49 w 118"/>
              <a:gd name="T59" fmla="*/ 85 h 85"/>
              <a:gd name="T60" fmla="*/ 49 w 118"/>
              <a:gd name="T61" fmla="*/ 31 h 85"/>
              <a:gd name="T62" fmla="*/ 45 w 118"/>
              <a:gd name="T63" fmla="*/ 19 h 85"/>
              <a:gd name="T64" fmla="*/ 35 w 118"/>
              <a:gd name="T65" fmla="*/ 15 h 85"/>
              <a:gd name="T66" fmla="*/ 27 w 118"/>
              <a:gd name="T67" fmla="*/ 17 h 85"/>
              <a:gd name="T68" fmla="*/ 20 w 118"/>
              <a:gd name="T69" fmla="*/ 23 h 85"/>
              <a:gd name="T70" fmla="*/ 20 w 118"/>
              <a:gd name="T71" fmla="*/ 85 h 85"/>
              <a:gd name="T72" fmla="*/ 0 w 118"/>
              <a:gd name="T7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8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5" y="1"/>
                  <a:pt x="16" y="2"/>
                  <a:pt x="17" y="5"/>
                </a:cubicBezTo>
                <a:cubicBezTo>
                  <a:pt x="18" y="11"/>
                  <a:pt x="18" y="11"/>
                  <a:pt x="18" y="11"/>
                </a:cubicBezTo>
                <a:cubicBezTo>
                  <a:pt x="20" y="9"/>
                  <a:pt x="21" y="8"/>
                  <a:pt x="23" y="6"/>
                </a:cubicBezTo>
                <a:cubicBezTo>
                  <a:pt x="25" y="5"/>
                  <a:pt x="26" y="4"/>
                  <a:pt x="28" y="3"/>
                </a:cubicBezTo>
                <a:cubicBezTo>
                  <a:pt x="30" y="2"/>
                  <a:pt x="32" y="1"/>
                  <a:pt x="34" y="0"/>
                </a:cubicBezTo>
                <a:cubicBezTo>
                  <a:pt x="36" y="0"/>
                  <a:pt x="39" y="0"/>
                  <a:pt x="41" y="0"/>
                </a:cubicBezTo>
                <a:cubicBezTo>
                  <a:pt x="46" y="0"/>
                  <a:pt x="51" y="1"/>
                  <a:pt x="54" y="4"/>
                </a:cubicBezTo>
                <a:cubicBezTo>
                  <a:pt x="58" y="7"/>
                  <a:pt x="60" y="10"/>
                  <a:pt x="62" y="15"/>
                </a:cubicBezTo>
                <a:cubicBezTo>
                  <a:pt x="63" y="12"/>
                  <a:pt x="65" y="10"/>
                  <a:pt x="67" y="8"/>
                </a:cubicBezTo>
                <a:cubicBezTo>
                  <a:pt x="69" y="6"/>
                  <a:pt x="71" y="4"/>
                  <a:pt x="73" y="3"/>
                </a:cubicBezTo>
                <a:cubicBezTo>
                  <a:pt x="76" y="2"/>
                  <a:pt x="78" y="1"/>
                  <a:pt x="81" y="0"/>
                </a:cubicBezTo>
                <a:cubicBezTo>
                  <a:pt x="83" y="0"/>
                  <a:pt x="86" y="0"/>
                  <a:pt x="89" y="0"/>
                </a:cubicBezTo>
                <a:cubicBezTo>
                  <a:pt x="93" y="0"/>
                  <a:pt x="97" y="0"/>
                  <a:pt x="101" y="2"/>
                </a:cubicBezTo>
                <a:cubicBezTo>
                  <a:pt x="105" y="3"/>
                  <a:pt x="108" y="5"/>
                  <a:pt x="110" y="8"/>
                </a:cubicBezTo>
                <a:cubicBezTo>
                  <a:pt x="113" y="11"/>
                  <a:pt x="115" y="14"/>
                  <a:pt x="116" y="18"/>
                </a:cubicBezTo>
                <a:cubicBezTo>
                  <a:pt x="117" y="22"/>
                  <a:pt x="118" y="26"/>
                  <a:pt x="118" y="31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97" y="85"/>
                  <a:pt x="97" y="85"/>
                  <a:pt x="97" y="85"/>
                </a:cubicBezTo>
                <a:cubicBezTo>
                  <a:pt x="97" y="31"/>
                  <a:pt x="97" y="31"/>
                  <a:pt x="97" y="31"/>
                </a:cubicBezTo>
                <a:cubicBezTo>
                  <a:pt x="97" y="26"/>
                  <a:pt x="96" y="22"/>
                  <a:pt x="94" y="19"/>
                </a:cubicBezTo>
                <a:cubicBezTo>
                  <a:pt x="92" y="17"/>
                  <a:pt x="88" y="15"/>
                  <a:pt x="84" y="15"/>
                </a:cubicBezTo>
                <a:cubicBezTo>
                  <a:pt x="82" y="15"/>
                  <a:pt x="80" y="16"/>
                  <a:pt x="78" y="16"/>
                </a:cubicBezTo>
                <a:cubicBezTo>
                  <a:pt x="76" y="17"/>
                  <a:pt x="75" y="18"/>
                  <a:pt x="73" y="19"/>
                </a:cubicBezTo>
                <a:cubicBezTo>
                  <a:pt x="72" y="21"/>
                  <a:pt x="71" y="22"/>
                  <a:pt x="70" y="24"/>
                </a:cubicBezTo>
                <a:cubicBezTo>
                  <a:pt x="69" y="26"/>
                  <a:pt x="69" y="29"/>
                  <a:pt x="69" y="31"/>
                </a:cubicBezTo>
                <a:cubicBezTo>
                  <a:pt x="69" y="85"/>
                  <a:pt x="69" y="85"/>
                  <a:pt x="69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26"/>
                  <a:pt x="47" y="22"/>
                  <a:pt x="45" y="19"/>
                </a:cubicBezTo>
                <a:cubicBezTo>
                  <a:pt x="43" y="17"/>
                  <a:pt x="40" y="15"/>
                  <a:pt x="35" y="15"/>
                </a:cubicBezTo>
                <a:cubicBezTo>
                  <a:pt x="32" y="15"/>
                  <a:pt x="29" y="16"/>
                  <a:pt x="27" y="17"/>
                </a:cubicBezTo>
                <a:cubicBezTo>
                  <a:pt x="24" y="19"/>
                  <a:pt x="22" y="21"/>
                  <a:pt x="20" y="23"/>
                </a:cubicBezTo>
                <a:cubicBezTo>
                  <a:pt x="20" y="85"/>
                  <a:pt x="20" y="85"/>
                  <a:pt x="20" y="85"/>
                </a:cubicBezTo>
                <a:lnTo>
                  <a:pt x="0" y="85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22281037-059E-4D6E-B531-F3E13FADB1B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84780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7 w 70"/>
              <a:gd name="T5" fmla="*/ 85 h 87"/>
              <a:gd name="T6" fmla="*/ 54 w 70"/>
              <a:gd name="T7" fmla="*/ 82 h 87"/>
              <a:gd name="T8" fmla="*/ 53 w 70"/>
              <a:gd name="T9" fmla="*/ 76 h 87"/>
              <a:gd name="T10" fmla="*/ 46 w 70"/>
              <a:gd name="T11" fmla="*/ 81 h 87"/>
              <a:gd name="T12" fmla="*/ 40 w 70"/>
              <a:gd name="T13" fmla="*/ 84 h 87"/>
              <a:gd name="T14" fmla="*/ 33 w 70"/>
              <a:gd name="T15" fmla="*/ 87 h 87"/>
              <a:gd name="T16" fmla="*/ 25 w 70"/>
              <a:gd name="T17" fmla="*/ 87 h 87"/>
              <a:gd name="T18" fmla="*/ 15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3 w 70"/>
              <a:gd name="T27" fmla="*/ 55 h 87"/>
              <a:gd name="T28" fmla="*/ 11 w 70"/>
              <a:gd name="T29" fmla="*/ 47 h 87"/>
              <a:gd name="T30" fmla="*/ 27 w 70"/>
              <a:gd name="T31" fmla="*/ 40 h 87"/>
              <a:gd name="T32" fmla="*/ 51 w 70"/>
              <a:gd name="T33" fmla="*/ 38 h 87"/>
              <a:gd name="T34" fmla="*/ 51 w 70"/>
              <a:gd name="T35" fmla="*/ 33 h 87"/>
              <a:gd name="T36" fmla="*/ 47 w 70"/>
              <a:gd name="T37" fmla="*/ 20 h 87"/>
              <a:gd name="T38" fmla="*/ 37 w 70"/>
              <a:gd name="T39" fmla="*/ 16 h 87"/>
              <a:gd name="T40" fmla="*/ 29 w 70"/>
              <a:gd name="T41" fmla="*/ 17 h 87"/>
              <a:gd name="T42" fmla="*/ 23 w 70"/>
              <a:gd name="T43" fmla="*/ 20 h 87"/>
              <a:gd name="T44" fmla="*/ 18 w 70"/>
              <a:gd name="T45" fmla="*/ 23 h 87"/>
              <a:gd name="T46" fmla="*/ 14 w 70"/>
              <a:gd name="T47" fmla="*/ 24 h 87"/>
              <a:gd name="T48" fmla="*/ 10 w 70"/>
              <a:gd name="T49" fmla="*/ 23 h 87"/>
              <a:gd name="T50" fmla="*/ 8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7 w 70"/>
              <a:gd name="T69" fmla="*/ 73 h 87"/>
              <a:gd name="T70" fmla="*/ 42 w 70"/>
              <a:gd name="T71" fmla="*/ 71 h 87"/>
              <a:gd name="T72" fmla="*/ 46 w 70"/>
              <a:gd name="T73" fmla="*/ 68 h 87"/>
              <a:gd name="T74" fmla="*/ 51 w 70"/>
              <a:gd name="T75" fmla="*/ 64 h 87"/>
              <a:gd name="T76" fmla="*/ 51 w 70"/>
              <a:gd name="T77" fmla="*/ 50 h 87"/>
              <a:gd name="T78" fmla="*/ 36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20 w 70"/>
              <a:gd name="T85" fmla="*/ 63 h 87"/>
              <a:gd name="T86" fmla="*/ 23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8" y="86"/>
                  <a:pt x="57" y="85"/>
                </a:cubicBezTo>
                <a:cubicBezTo>
                  <a:pt x="56" y="85"/>
                  <a:pt x="55" y="83"/>
                  <a:pt x="54" y="82"/>
                </a:cubicBezTo>
                <a:cubicBezTo>
                  <a:pt x="53" y="76"/>
                  <a:pt x="53" y="76"/>
                  <a:pt x="53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40" y="84"/>
                </a:cubicBezTo>
                <a:cubicBezTo>
                  <a:pt x="38" y="85"/>
                  <a:pt x="35" y="86"/>
                  <a:pt x="33" y="87"/>
                </a:cubicBezTo>
                <a:cubicBezTo>
                  <a:pt x="30" y="87"/>
                  <a:pt x="28" y="87"/>
                  <a:pt x="25" y="87"/>
                </a:cubicBezTo>
                <a:cubicBezTo>
                  <a:pt x="21" y="87"/>
                  <a:pt x="18" y="87"/>
                  <a:pt x="15" y="86"/>
                </a:cubicBezTo>
                <a:cubicBezTo>
                  <a:pt x="12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1" y="71"/>
                  <a:pt x="0" y="68"/>
                  <a:pt x="0" y="64"/>
                </a:cubicBezTo>
                <a:cubicBezTo>
                  <a:pt x="0" y="61"/>
                  <a:pt x="1" y="58"/>
                  <a:pt x="3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7" y="40"/>
                </a:cubicBezTo>
                <a:cubicBezTo>
                  <a:pt x="33" y="39"/>
                  <a:pt x="41" y="38"/>
                  <a:pt x="51" y="38"/>
                </a:cubicBezTo>
                <a:cubicBezTo>
                  <a:pt x="51" y="33"/>
                  <a:pt x="51" y="33"/>
                  <a:pt x="51" y="33"/>
                </a:cubicBezTo>
                <a:cubicBezTo>
                  <a:pt x="51" y="27"/>
                  <a:pt x="49" y="23"/>
                  <a:pt x="47" y="20"/>
                </a:cubicBezTo>
                <a:cubicBezTo>
                  <a:pt x="45" y="18"/>
                  <a:pt x="41" y="16"/>
                  <a:pt x="37" y="16"/>
                </a:cubicBezTo>
                <a:cubicBezTo>
                  <a:pt x="33" y="16"/>
                  <a:pt x="31" y="17"/>
                  <a:pt x="29" y="17"/>
                </a:cubicBezTo>
                <a:cubicBezTo>
                  <a:pt x="26" y="18"/>
                  <a:pt x="24" y="19"/>
                  <a:pt x="23" y="20"/>
                </a:cubicBezTo>
                <a:cubicBezTo>
                  <a:pt x="21" y="21"/>
                  <a:pt x="20" y="22"/>
                  <a:pt x="18" y="23"/>
                </a:cubicBezTo>
                <a:cubicBezTo>
                  <a:pt x="17" y="23"/>
                  <a:pt x="15" y="24"/>
                  <a:pt x="14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9" y="21"/>
                  <a:pt x="8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4" y="5"/>
                  <a:pt x="26" y="0"/>
                  <a:pt x="39" y="0"/>
                </a:cubicBezTo>
                <a:cubicBezTo>
                  <a:pt x="44" y="0"/>
                  <a:pt x="49" y="1"/>
                  <a:pt x="52" y="3"/>
                </a:cubicBezTo>
                <a:cubicBezTo>
                  <a:pt x="56" y="4"/>
                  <a:pt x="60" y="7"/>
                  <a:pt x="62" y="9"/>
                </a:cubicBezTo>
                <a:cubicBezTo>
                  <a:pt x="65" y="12"/>
                  <a:pt x="67" y="16"/>
                  <a:pt x="68" y="20"/>
                </a:cubicBezTo>
                <a:cubicBezTo>
                  <a:pt x="70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7" y="73"/>
                </a:cubicBezTo>
                <a:cubicBezTo>
                  <a:pt x="39" y="72"/>
                  <a:pt x="40" y="72"/>
                  <a:pt x="42" y="71"/>
                </a:cubicBezTo>
                <a:cubicBezTo>
                  <a:pt x="43" y="70"/>
                  <a:pt x="45" y="69"/>
                  <a:pt x="46" y="68"/>
                </a:cubicBezTo>
                <a:cubicBezTo>
                  <a:pt x="48" y="67"/>
                  <a:pt x="49" y="66"/>
                  <a:pt x="51" y="64"/>
                </a:cubicBezTo>
                <a:cubicBezTo>
                  <a:pt x="51" y="50"/>
                  <a:pt x="51" y="50"/>
                  <a:pt x="51" y="50"/>
                </a:cubicBezTo>
                <a:cubicBezTo>
                  <a:pt x="45" y="50"/>
                  <a:pt x="40" y="51"/>
                  <a:pt x="36" y="51"/>
                </a:cubicBezTo>
                <a:cubicBezTo>
                  <a:pt x="32" y="52"/>
                  <a:pt x="29" y="53"/>
                  <a:pt x="26" y="54"/>
                </a:cubicBezTo>
                <a:cubicBezTo>
                  <a:pt x="24" y="55"/>
                  <a:pt x="22" y="57"/>
                  <a:pt x="21" y="58"/>
                </a:cubicBezTo>
                <a:cubicBezTo>
                  <a:pt x="20" y="60"/>
                  <a:pt x="20" y="62"/>
                  <a:pt x="20" y="63"/>
                </a:cubicBezTo>
                <a:cubicBezTo>
                  <a:pt x="20" y="67"/>
                  <a:pt x="21" y="69"/>
                  <a:pt x="23" y="71"/>
                </a:cubicBezTo>
                <a:cubicBezTo>
                  <a:pt x="25" y="73"/>
                  <a:pt x="28" y="73"/>
                  <a:pt x="31" y="73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Freeform 19">
            <a:extLst>
              <a:ext uri="{FF2B5EF4-FFF2-40B4-BE49-F238E27FC236}">
                <a16:creationId xmlns:a16="http://schemas.microsoft.com/office/drawing/2014/main" id="{BCFAA57D-4279-4152-9725-C27AE9AAC9C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923605" y="6425431"/>
            <a:ext cx="20215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3 w 26"/>
              <a:gd name="T9" fmla="*/ 26 h 122"/>
              <a:gd name="T10" fmla="*/ 8 w 26"/>
              <a:gd name="T11" fmla="*/ 25 h 122"/>
              <a:gd name="T12" fmla="*/ 4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4 w 26"/>
              <a:gd name="T21" fmla="*/ 4 h 122"/>
              <a:gd name="T22" fmla="*/ 8 w 26"/>
              <a:gd name="T23" fmla="*/ 1 h 122"/>
              <a:gd name="T24" fmla="*/ 13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3 w 26"/>
              <a:gd name="T39" fmla="*/ 122 h 122"/>
              <a:gd name="T40" fmla="*/ 3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3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4" y="22"/>
                </a:cubicBezTo>
                <a:cubicBezTo>
                  <a:pt x="3" y="21"/>
                  <a:pt x="2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2" y="7"/>
                  <a:pt x="3" y="5"/>
                  <a:pt x="4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3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3" y="122"/>
                  <a:pt x="3" y="122"/>
                  <a:pt x="3" y="122"/>
                </a:cubicBezTo>
                <a:cubicBezTo>
                  <a:pt x="3" y="38"/>
                  <a:pt x="3" y="38"/>
                  <a:pt x="3" y="38"/>
                </a:cubicBezTo>
                <a:lnTo>
                  <a:pt x="23" y="38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28036BCE-7971-45A2-99E3-9FE1DA1920E0}"/>
              </a:ext>
            </a:extLst>
          </p:cNvPr>
          <p:cNvSpPr>
            <a:spLocks/>
          </p:cNvSpPr>
          <p:nvPr userDrawn="1"/>
        </p:nvSpPr>
        <p:spPr bwMode="auto">
          <a:xfrm>
            <a:off x="8965719" y="6454068"/>
            <a:ext cx="56713" cy="65697"/>
          </a:xfrm>
          <a:custGeom>
            <a:avLst/>
            <a:gdLst>
              <a:gd name="T0" fmla="*/ 0 w 74"/>
              <a:gd name="T1" fmla="*/ 85 h 85"/>
              <a:gd name="T2" fmla="*/ 0 w 74"/>
              <a:gd name="T3" fmla="*/ 1 h 85"/>
              <a:gd name="T4" fmla="*/ 13 w 74"/>
              <a:gd name="T5" fmla="*/ 1 h 85"/>
              <a:gd name="T6" fmla="*/ 18 w 74"/>
              <a:gd name="T7" fmla="*/ 5 h 85"/>
              <a:gd name="T8" fmla="*/ 19 w 74"/>
              <a:gd name="T9" fmla="*/ 11 h 85"/>
              <a:gd name="T10" fmla="*/ 25 w 74"/>
              <a:gd name="T11" fmla="*/ 6 h 85"/>
              <a:gd name="T12" fmla="*/ 31 w 74"/>
              <a:gd name="T13" fmla="*/ 3 h 85"/>
              <a:gd name="T14" fmla="*/ 38 w 74"/>
              <a:gd name="T15" fmla="*/ 0 h 85"/>
              <a:gd name="T16" fmla="*/ 45 w 74"/>
              <a:gd name="T17" fmla="*/ 0 h 85"/>
              <a:gd name="T18" fmla="*/ 58 w 74"/>
              <a:gd name="T19" fmla="*/ 2 h 85"/>
              <a:gd name="T20" fmla="*/ 67 w 74"/>
              <a:gd name="T21" fmla="*/ 8 h 85"/>
              <a:gd name="T22" fmla="*/ 72 w 74"/>
              <a:gd name="T23" fmla="*/ 18 h 85"/>
              <a:gd name="T24" fmla="*/ 74 w 74"/>
              <a:gd name="T25" fmla="*/ 31 h 85"/>
              <a:gd name="T26" fmla="*/ 74 w 74"/>
              <a:gd name="T27" fmla="*/ 85 h 85"/>
              <a:gd name="T28" fmla="*/ 54 w 74"/>
              <a:gd name="T29" fmla="*/ 85 h 85"/>
              <a:gd name="T30" fmla="*/ 54 w 74"/>
              <a:gd name="T31" fmla="*/ 31 h 85"/>
              <a:gd name="T32" fmla="*/ 50 w 74"/>
              <a:gd name="T33" fmla="*/ 19 h 85"/>
              <a:gd name="T34" fmla="*/ 39 w 74"/>
              <a:gd name="T35" fmla="*/ 15 h 85"/>
              <a:gd name="T36" fmla="*/ 29 w 74"/>
              <a:gd name="T37" fmla="*/ 18 h 85"/>
              <a:gd name="T38" fmla="*/ 21 w 74"/>
              <a:gd name="T39" fmla="*/ 24 h 85"/>
              <a:gd name="T40" fmla="*/ 21 w 74"/>
              <a:gd name="T41" fmla="*/ 85 h 85"/>
              <a:gd name="T42" fmla="*/ 0 w 74"/>
              <a:gd name="T4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4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5" y="1"/>
                  <a:pt x="17" y="2"/>
                  <a:pt x="18" y="5"/>
                </a:cubicBezTo>
                <a:cubicBezTo>
                  <a:pt x="19" y="11"/>
                  <a:pt x="19" y="11"/>
                  <a:pt x="19" y="11"/>
                </a:cubicBezTo>
                <a:cubicBezTo>
                  <a:pt x="21" y="9"/>
                  <a:pt x="23" y="8"/>
                  <a:pt x="25" y="6"/>
                </a:cubicBezTo>
                <a:cubicBezTo>
                  <a:pt x="27" y="5"/>
                  <a:pt x="29" y="4"/>
                  <a:pt x="31" y="3"/>
                </a:cubicBezTo>
                <a:cubicBezTo>
                  <a:pt x="33" y="2"/>
                  <a:pt x="35" y="1"/>
                  <a:pt x="38" y="0"/>
                </a:cubicBezTo>
                <a:cubicBezTo>
                  <a:pt x="40" y="0"/>
                  <a:pt x="43" y="0"/>
                  <a:pt x="45" y="0"/>
                </a:cubicBezTo>
                <a:cubicBezTo>
                  <a:pt x="50" y="0"/>
                  <a:pt x="54" y="0"/>
                  <a:pt x="58" y="2"/>
                </a:cubicBezTo>
                <a:cubicBezTo>
                  <a:pt x="61" y="3"/>
                  <a:pt x="64" y="6"/>
                  <a:pt x="67" y="8"/>
                </a:cubicBezTo>
                <a:cubicBezTo>
                  <a:pt x="69" y="11"/>
                  <a:pt x="71" y="15"/>
                  <a:pt x="72" y="18"/>
                </a:cubicBezTo>
                <a:cubicBezTo>
                  <a:pt x="73" y="22"/>
                  <a:pt x="74" y="27"/>
                  <a:pt x="74" y="31"/>
                </a:cubicBezTo>
                <a:cubicBezTo>
                  <a:pt x="74" y="85"/>
                  <a:pt x="74" y="85"/>
                  <a:pt x="74" y="85"/>
                </a:cubicBezTo>
                <a:cubicBezTo>
                  <a:pt x="54" y="85"/>
                  <a:pt x="54" y="85"/>
                  <a:pt x="54" y="85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26"/>
                  <a:pt x="52" y="22"/>
                  <a:pt x="50" y="19"/>
                </a:cubicBezTo>
                <a:cubicBezTo>
                  <a:pt x="48" y="17"/>
                  <a:pt x="44" y="15"/>
                  <a:pt x="39" y="15"/>
                </a:cubicBezTo>
                <a:cubicBezTo>
                  <a:pt x="36" y="15"/>
                  <a:pt x="32" y="16"/>
                  <a:pt x="29" y="18"/>
                </a:cubicBezTo>
                <a:cubicBezTo>
                  <a:pt x="26" y="19"/>
                  <a:pt x="23" y="21"/>
                  <a:pt x="21" y="24"/>
                </a:cubicBezTo>
                <a:cubicBezTo>
                  <a:pt x="21" y="85"/>
                  <a:pt x="21" y="85"/>
                  <a:pt x="21" y="85"/>
                </a:cubicBezTo>
                <a:lnTo>
                  <a:pt x="0" y="85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Freeform 21">
            <a:extLst>
              <a:ext uri="{FF2B5EF4-FFF2-40B4-BE49-F238E27FC236}">
                <a16:creationId xmlns:a16="http://schemas.microsoft.com/office/drawing/2014/main" id="{3362F74F-58BA-45BD-91EB-85BE6B60815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7353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6 w 70"/>
              <a:gd name="T5" fmla="*/ 85 h 87"/>
              <a:gd name="T6" fmla="*/ 54 w 70"/>
              <a:gd name="T7" fmla="*/ 82 h 87"/>
              <a:gd name="T8" fmla="*/ 52 w 70"/>
              <a:gd name="T9" fmla="*/ 76 h 87"/>
              <a:gd name="T10" fmla="*/ 46 w 70"/>
              <a:gd name="T11" fmla="*/ 81 h 87"/>
              <a:gd name="T12" fmla="*/ 39 w 70"/>
              <a:gd name="T13" fmla="*/ 84 h 87"/>
              <a:gd name="T14" fmla="*/ 32 w 70"/>
              <a:gd name="T15" fmla="*/ 87 h 87"/>
              <a:gd name="T16" fmla="*/ 24 w 70"/>
              <a:gd name="T17" fmla="*/ 87 h 87"/>
              <a:gd name="T18" fmla="*/ 14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2 w 70"/>
              <a:gd name="T27" fmla="*/ 55 h 87"/>
              <a:gd name="T28" fmla="*/ 11 w 70"/>
              <a:gd name="T29" fmla="*/ 47 h 87"/>
              <a:gd name="T30" fmla="*/ 26 w 70"/>
              <a:gd name="T31" fmla="*/ 40 h 87"/>
              <a:gd name="T32" fmla="*/ 50 w 70"/>
              <a:gd name="T33" fmla="*/ 38 h 87"/>
              <a:gd name="T34" fmla="*/ 50 w 70"/>
              <a:gd name="T35" fmla="*/ 33 h 87"/>
              <a:gd name="T36" fmla="*/ 47 w 70"/>
              <a:gd name="T37" fmla="*/ 20 h 87"/>
              <a:gd name="T38" fmla="*/ 36 w 70"/>
              <a:gd name="T39" fmla="*/ 16 h 87"/>
              <a:gd name="T40" fmla="*/ 28 w 70"/>
              <a:gd name="T41" fmla="*/ 17 h 87"/>
              <a:gd name="T42" fmla="*/ 22 w 70"/>
              <a:gd name="T43" fmla="*/ 20 h 87"/>
              <a:gd name="T44" fmla="*/ 18 w 70"/>
              <a:gd name="T45" fmla="*/ 23 h 87"/>
              <a:gd name="T46" fmla="*/ 13 w 70"/>
              <a:gd name="T47" fmla="*/ 24 h 87"/>
              <a:gd name="T48" fmla="*/ 10 w 70"/>
              <a:gd name="T49" fmla="*/ 23 h 87"/>
              <a:gd name="T50" fmla="*/ 7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6 w 70"/>
              <a:gd name="T69" fmla="*/ 73 h 87"/>
              <a:gd name="T70" fmla="*/ 41 w 70"/>
              <a:gd name="T71" fmla="*/ 71 h 87"/>
              <a:gd name="T72" fmla="*/ 46 w 70"/>
              <a:gd name="T73" fmla="*/ 68 h 87"/>
              <a:gd name="T74" fmla="*/ 50 w 70"/>
              <a:gd name="T75" fmla="*/ 64 h 87"/>
              <a:gd name="T76" fmla="*/ 50 w 70"/>
              <a:gd name="T77" fmla="*/ 50 h 87"/>
              <a:gd name="T78" fmla="*/ 35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19 w 70"/>
              <a:gd name="T85" fmla="*/ 63 h 87"/>
              <a:gd name="T86" fmla="*/ 22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7" y="86"/>
                  <a:pt x="56" y="85"/>
                </a:cubicBezTo>
                <a:cubicBezTo>
                  <a:pt x="55" y="85"/>
                  <a:pt x="54" y="83"/>
                  <a:pt x="54" y="82"/>
                </a:cubicBezTo>
                <a:cubicBezTo>
                  <a:pt x="52" y="76"/>
                  <a:pt x="52" y="76"/>
                  <a:pt x="52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39" y="84"/>
                </a:cubicBezTo>
                <a:cubicBezTo>
                  <a:pt x="37" y="85"/>
                  <a:pt x="35" y="86"/>
                  <a:pt x="32" y="87"/>
                </a:cubicBezTo>
                <a:cubicBezTo>
                  <a:pt x="30" y="87"/>
                  <a:pt x="27" y="87"/>
                  <a:pt x="24" y="87"/>
                </a:cubicBezTo>
                <a:cubicBezTo>
                  <a:pt x="21" y="87"/>
                  <a:pt x="17" y="87"/>
                  <a:pt x="14" y="86"/>
                </a:cubicBezTo>
                <a:cubicBezTo>
                  <a:pt x="11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0" y="71"/>
                  <a:pt x="0" y="68"/>
                  <a:pt x="0" y="64"/>
                </a:cubicBezTo>
                <a:cubicBezTo>
                  <a:pt x="0" y="61"/>
                  <a:pt x="1" y="58"/>
                  <a:pt x="2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6" y="40"/>
                </a:cubicBezTo>
                <a:cubicBezTo>
                  <a:pt x="33" y="39"/>
                  <a:pt x="41" y="38"/>
                  <a:pt x="50" y="38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27"/>
                  <a:pt x="49" y="23"/>
                  <a:pt x="47" y="20"/>
                </a:cubicBezTo>
                <a:cubicBezTo>
                  <a:pt x="44" y="18"/>
                  <a:pt x="41" y="16"/>
                  <a:pt x="36" y="16"/>
                </a:cubicBezTo>
                <a:cubicBezTo>
                  <a:pt x="33" y="16"/>
                  <a:pt x="30" y="17"/>
                  <a:pt x="28" y="17"/>
                </a:cubicBezTo>
                <a:cubicBezTo>
                  <a:pt x="26" y="18"/>
                  <a:pt x="24" y="19"/>
                  <a:pt x="22" y="20"/>
                </a:cubicBezTo>
                <a:cubicBezTo>
                  <a:pt x="21" y="21"/>
                  <a:pt x="19" y="22"/>
                  <a:pt x="18" y="23"/>
                </a:cubicBezTo>
                <a:cubicBezTo>
                  <a:pt x="17" y="23"/>
                  <a:pt x="15" y="24"/>
                  <a:pt x="13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8" y="21"/>
                  <a:pt x="7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3" y="5"/>
                  <a:pt x="25" y="0"/>
                  <a:pt x="39" y="0"/>
                </a:cubicBezTo>
                <a:cubicBezTo>
                  <a:pt x="44" y="0"/>
                  <a:pt x="48" y="1"/>
                  <a:pt x="52" y="3"/>
                </a:cubicBezTo>
                <a:cubicBezTo>
                  <a:pt x="56" y="4"/>
                  <a:pt x="59" y="7"/>
                  <a:pt x="62" y="9"/>
                </a:cubicBezTo>
                <a:cubicBezTo>
                  <a:pt x="64" y="12"/>
                  <a:pt x="66" y="16"/>
                  <a:pt x="68" y="20"/>
                </a:cubicBezTo>
                <a:cubicBezTo>
                  <a:pt x="69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6" y="73"/>
                </a:cubicBezTo>
                <a:cubicBezTo>
                  <a:pt x="38" y="72"/>
                  <a:pt x="40" y="72"/>
                  <a:pt x="41" y="71"/>
                </a:cubicBezTo>
                <a:cubicBezTo>
                  <a:pt x="43" y="70"/>
                  <a:pt x="44" y="69"/>
                  <a:pt x="46" y="68"/>
                </a:cubicBezTo>
                <a:cubicBezTo>
                  <a:pt x="47" y="67"/>
                  <a:pt x="49" y="66"/>
                  <a:pt x="50" y="64"/>
                </a:cubicBezTo>
                <a:cubicBezTo>
                  <a:pt x="50" y="50"/>
                  <a:pt x="50" y="50"/>
                  <a:pt x="50" y="50"/>
                </a:cubicBezTo>
                <a:cubicBezTo>
                  <a:pt x="44" y="50"/>
                  <a:pt x="39" y="51"/>
                  <a:pt x="35" y="51"/>
                </a:cubicBezTo>
                <a:cubicBezTo>
                  <a:pt x="31" y="52"/>
                  <a:pt x="28" y="53"/>
                  <a:pt x="26" y="54"/>
                </a:cubicBezTo>
                <a:cubicBezTo>
                  <a:pt x="23" y="55"/>
                  <a:pt x="22" y="57"/>
                  <a:pt x="21" y="58"/>
                </a:cubicBezTo>
                <a:cubicBezTo>
                  <a:pt x="20" y="60"/>
                  <a:pt x="19" y="62"/>
                  <a:pt x="19" y="63"/>
                </a:cubicBezTo>
                <a:cubicBezTo>
                  <a:pt x="19" y="67"/>
                  <a:pt x="20" y="69"/>
                  <a:pt x="22" y="71"/>
                </a:cubicBezTo>
                <a:cubicBezTo>
                  <a:pt x="24" y="73"/>
                  <a:pt x="27" y="73"/>
                  <a:pt x="31" y="73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Freeform 22">
            <a:extLst>
              <a:ext uri="{FF2B5EF4-FFF2-40B4-BE49-F238E27FC236}">
                <a16:creationId xmlns:a16="http://schemas.microsoft.com/office/drawing/2014/main" id="{F084B0EB-31FC-4A9D-B575-D258D19020EC}"/>
              </a:ext>
            </a:extLst>
          </p:cNvPr>
          <p:cNvSpPr>
            <a:spLocks/>
          </p:cNvSpPr>
          <p:nvPr userDrawn="1"/>
        </p:nvSpPr>
        <p:spPr bwMode="auto">
          <a:xfrm>
            <a:off x="9148773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5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5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7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F1A3A88F-3AB0-4BE8-B80A-D75E0DAC73ED}"/>
              </a:ext>
            </a:extLst>
          </p:cNvPr>
          <p:cNvSpPr>
            <a:spLocks/>
          </p:cNvSpPr>
          <p:nvPr userDrawn="1"/>
        </p:nvSpPr>
        <p:spPr bwMode="auto">
          <a:xfrm>
            <a:off x="9256585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Freeform 24">
            <a:extLst>
              <a:ext uri="{FF2B5EF4-FFF2-40B4-BE49-F238E27FC236}">
                <a16:creationId xmlns:a16="http://schemas.microsoft.com/office/drawing/2014/main" id="{7F89BB33-74EE-47B7-BA9A-AAF9A8BBC2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323967" y="6454068"/>
            <a:ext cx="101073" cy="66821"/>
          </a:xfrm>
          <a:custGeom>
            <a:avLst/>
            <a:gdLst>
              <a:gd name="T0" fmla="*/ 99 w 132"/>
              <a:gd name="T1" fmla="*/ 0 h 86"/>
              <a:gd name="T2" fmla="*/ 112 w 132"/>
              <a:gd name="T3" fmla="*/ 2 h 86"/>
              <a:gd name="T4" fmla="*/ 123 w 132"/>
              <a:gd name="T5" fmla="*/ 10 h 86"/>
              <a:gd name="T6" fmla="*/ 130 w 132"/>
              <a:gd name="T7" fmla="*/ 23 h 86"/>
              <a:gd name="T8" fmla="*/ 132 w 132"/>
              <a:gd name="T9" fmla="*/ 39 h 86"/>
              <a:gd name="T10" fmla="*/ 132 w 132"/>
              <a:gd name="T11" fmla="*/ 43 h 86"/>
              <a:gd name="T12" fmla="*/ 131 w 132"/>
              <a:gd name="T13" fmla="*/ 45 h 86"/>
              <a:gd name="T14" fmla="*/ 130 w 132"/>
              <a:gd name="T15" fmla="*/ 47 h 86"/>
              <a:gd name="T16" fmla="*/ 128 w 132"/>
              <a:gd name="T17" fmla="*/ 47 h 86"/>
              <a:gd name="T18" fmla="*/ 79 w 132"/>
              <a:gd name="T19" fmla="*/ 47 h 86"/>
              <a:gd name="T20" fmla="*/ 86 w 132"/>
              <a:gd name="T21" fmla="*/ 65 h 86"/>
              <a:gd name="T22" fmla="*/ 100 w 132"/>
              <a:gd name="T23" fmla="*/ 71 h 86"/>
              <a:gd name="T24" fmla="*/ 108 w 132"/>
              <a:gd name="T25" fmla="*/ 69 h 86"/>
              <a:gd name="T26" fmla="*/ 114 w 132"/>
              <a:gd name="T27" fmla="*/ 67 h 86"/>
              <a:gd name="T28" fmla="*/ 118 w 132"/>
              <a:gd name="T29" fmla="*/ 64 h 86"/>
              <a:gd name="T30" fmla="*/ 122 w 132"/>
              <a:gd name="T31" fmla="*/ 63 h 86"/>
              <a:gd name="T32" fmla="*/ 126 w 132"/>
              <a:gd name="T33" fmla="*/ 65 h 86"/>
              <a:gd name="T34" fmla="*/ 132 w 132"/>
              <a:gd name="T35" fmla="*/ 72 h 86"/>
              <a:gd name="T36" fmla="*/ 124 w 132"/>
              <a:gd name="T37" fmla="*/ 79 h 86"/>
              <a:gd name="T38" fmla="*/ 116 w 132"/>
              <a:gd name="T39" fmla="*/ 83 h 86"/>
              <a:gd name="T40" fmla="*/ 107 w 132"/>
              <a:gd name="T41" fmla="*/ 86 h 86"/>
              <a:gd name="T42" fmla="*/ 98 w 132"/>
              <a:gd name="T43" fmla="*/ 86 h 86"/>
              <a:gd name="T44" fmla="*/ 82 w 132"/>
              <a:gd name="T45" fmla="*/ 82 h 86"/>
              <a:gd name="T46" fmla="*/ 69 w 132"/>
              <a:gd name="T47" fmla="*/ 70 h 86"/>
              <a:gd name="T48" fmla="*/ 56 w 132"/>
              <a:gd name="T49" fmla="*/ 82 h 86"/>
              <a:gd name="T50" fmla="*/ 38 w 132"/>
              <a:gd name="T51" fmla="*/ 86 h 86"/>
              <a:gd name="T52" fmla="*/ 22 w 132"/>
              <a:gd name="T53" fmla="*/ 83 h 86"/>
              <a:gd name="T54" fmla="*/ 10 w 132"/>
              <a:gd name="T55" fmla="*/ 74 h 86"/>
              <a:gd name="T56" fmla="*/ 2 w 132"/>
              <a:gd name="T57" fmla="*/ 61 h 86"/>
              <a:gd name="T58" fmla="*/ 0 w 132"/>
              <a:gd name="T59" fmla="*/ 43 h 86"/>
              <a:gd name="T60" fmla="*/ 2 w 132"/>
              <a:gd name="T61" fmla="*/ 25 h 86"/>
              <a:gd name="T62" fmla="*/ 10 w 132"/>
              <a:gd name="T63" fmla="*/ 11 h 86"/>
              <a:gd name="T64" fmla="*/ 23 w 132"/>
              <a:gd name="T65" fmla="*/ 3 h 86"/>
              <a:gd name="T66" fmla="*/ 38 w 132"/>
              <a:gd name="T67" fmla="*/ 0 h 86"/>
              <a:gd name="T68" fmla="*/ 56 w 132"/>
              <a:gd name="T69" fmla="*/ 4 h 86"/>
              <a:gd name="T70" fmla="*/ 69 w 132"/>
              <a:gd name="T71" fmla="*/ 16 h 86"/>
              <a:gd name="T72" fmla="*/ 81 w 132"/>
              <a:gd name="T73" fmla="*/ 4 h 86"/>
              <a:gd name="T74" fmla="*/ 99 w 132"/>
              <a:gd name="T75" fmla="*/ 0 h 86"/>
              <a:gd name="T76" fmla="*/ 40 w 132"/>
              <a:gd name="T77" fmla="*/ 71 h 86"/>
              <a:gd name="T78" fmla="*/ 54 w 132"/>
              <a:gd name="T79" fmla="*/ 64 h 86"/>
              <a:gd name="T80" fmla="*/ 59 w 132"/>
              <a:gd name="T81" fmla="*/ 43 h 86"/>
              <a:gd name="T82" fmla="*/ 54 w 132"/>
              <a:gd name="T83" fmla="*/ 22 h 86"/>
              <a:gd name="T84" fmla="*/ 40 w 132"/>
              <a:gd name="T85" fmla="*/ 15 h 86"/>
              <a:gd name="T86" fmla="*/ 25 w 132"/>
              <a:gd name="T87" fmla="*/ 22 h 86"/>
              <a:gd name="T88" fmla="*/ 20 w 132"/>
              <a:gd name="T89" fmla="*/ 43 h 86"/>
              <a:gd name="T90" fmla="*/ 25 w 132"/>
              <a:gd name="T91" fmla="*/ 64 h 86"/>
              <a:gd name="T92" fmla="*/ 40 w 132"/>
              <a:gd name="T93" fmla="*/ 71 h 86"/>
              <a:gd name="T94" fmla="*/ 98 w 132"/>
              <a:gd name="T95" fmla="*/ 14 h 86"/>
              <a:gd name="T96" fmla="*/ 85 w 132"/>
              <a:gd name="T97" fmla="*/ 19 h 86"/>
              <a:gd name="T98" fmla="*/ 79 w 132"/>
              <a:gd name="T99" fmla="*/ 35 h 86"/>
              <a:gd name="T100" fmla="*/ 114 w 132"/>
              <a:gd name="T101" fmla="*/ 35 h 86"/>
              <a:gd name="T102" fmla="*/ 113 w 132"/>
              <a:gd name="T103" fmla="*/ 27 h 86"/>
              <a:gd name="T104" fmla="*/ 110 w 132"/>
              <a:gd name="T105" fmla="*/ 20 h 86"/>
              <a:gd name="T106" fmla="*/ 105 w 132"/>
              <a:gd name="T107" fmla="*/ 16 h 86"/>
              <a:gd name="T108" fmla="*/ 98 w 132"/>
              <a:gd name="T109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2" h="86">
                <a:moveTo>
                  <a:pt x="99" y="0"/>
                </a:moveTo>
                <a:cubicBezTo>
                  <a:pt x="104" y="0"/>
                  <a:pt x="108" y="0"/>
                  <a:pt x="112" y="2"/>
                </a:cubicBezTo>
                <a:cubicBezTo>
                  <a:pt x="116" y="4"/>
                  <a:pt x="120" y="7"/>
                  <a:pt x="123" y="10"/>
                </a:cubicBezTo>
                <a:cubicBezTo>
                  <a:pt x="126" y="14"/>
                  <a:pt x="128" y="18"/>
                  <a:pt x="130" y="23"/>
                </a:cubicBezTo>
                <a:cubicBezTo>
                  <a:pt x="131" y="28"/>
                  <a:pt x="132" y="33"/>
                  <a:pt x="132" y="39"/>
                </a:cubicBezTo>
                <a:cubicBezTo>
                  <a:pt x="132" y="41"/>
                  <a:pt x="132" y="42"/>
                  <a:pt x="132" y="43"/>
                </a:cubicBezTo>
                <a:cubicBezTo>
                  <a:pt x="132" y="44"/>
                  <a:pt x="132" y="45"/>
                  <a:pt x="131" y="45"/>
                </a:cubicBezTo>
                <a:cubicBezTo>
                  <a:pt x="131" y="46"/>
                  <a:pt x="131" y="46"/>
                  <a:pt x="130" y="47"/>
                </a:cubicBezTo>
                <a:cubicBezTo>
                  <a:pt x="129" y="47"/>
                  <a:pt x="129" y="47"/>
                  <a:pt x="128" y="47"/>
                </a:cubicBezTo>
                <a:cubicBezTo>
                  <a:pt x="79" y="47"/>
                  <a:pt x="79" y="47"/>
                  <a:pt x="79" y="47"/>
                </a:cubicBezTo>
                <a:cubicBezTo>
                  <a:pt x="80" y="55"/>
                  <a:pt x="82" y="61"/>
                  <a:pt x="86" y="65"/>
                </a:cubicBezTo>
                <a:cubicBezTo>
                  <a:pt x="89" y="69"/>
                  <a:pt x="94" y="71"/>
                  <a:pt x="100" y="71"/>
                </a:cubicBezTo>
                <a:cubicBezTo>
                  <a:pt x="103" y="71"/>
                  <a:pt x="106" y="70"/>
                  <a:pt x="108" y="69"/>
                </a:cubicBezTo>
                <a:cubicBezTo>
                  <a:pt x="110" y="69"/>
                  <a:pt x="112" y="68"/>
                  <a:pt x="114" y="67"/>
                </a:cubicBezTo>
                <a:cubicBezTo>
                  <a:pt x="116" y="66"/>
                  <a:pt x="117" y="65"/>
                  <a:pt x="118" y="64"/>
                </a:cubicBezTo>
                <a:cubicBezTo>
                  <a:pt x="120" y="64"/>
                  <a:pt x="121" y="63"/>
                  <a:pt x="122" y="63"/>
                </a:cubicBezTo>
                <a:cubicBezTo>
                  <a:pt x="124" y="63"/>
                  <a:pt x="125" y="64"/>
                  <a:pt x="126" y="65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30" y="75"/>
                  <a:pt x="127" y="77"/>
                  <a:pt x="124" y="79"/>
                </a:cubicBezTo>
                <a:cubicBezTo>
                  <a:pt x="122" y="81"/>
                  <a:pt x="119" y="82"/>
                  <a:pt x="116" y="83"/>
                </a:cubicBezTo>
                <a:cubicBezTo>
                  <a:pt x="113" y="84"/>
                  <a:pt x="110" y="85"/>
                  <a:pt x="107" y="86"/>
                </a:cubicBezTo>
                <a:cubicBezTo>
                  <a:pt x="104" y="86"/>
                  <a:pt x="101" y="86"/>
                  <a:pt x="98" y="86"/>
                </a:cubicBezTo>
                <a:cubicBezTo>
                  <a:pt x="92" y="86"/>
                  <a:pt x="87" y="85"/>
                  <a:pt x="82" y="82"/>
                </a:cubicBezTo>
                <a:cubicBezTo>
                  <a:pt x="77" y="80"/>
                  <a:pt x="72" y="75"/>
                  <a:pt x="69" y="70"/>
                </a:cubicBezTo>
                <a:cubicBezTo>
                  <a:pt x="66" y="75"/>
                  <a:pt x="61" y="79"/>
                  <a:pt x="56" y="82"/>
                </a:cubicBezTo>
                <a:cubicBezTo>
                  <a:pt x="51" y="85"/>
                  <a:pt x="45" y="86"/>
                  <a:pt x="38" y="86"/>
                </a:cubicBezTo>
                <a:cubicBezTo>
                  <a:pt x="32" y="86"/>
                  <a:pt x="27" y="85"/>
                  <a:pt x="22" y="83"/>
                </a:cubicBezTo>
                <a:cubicBezTo>
                  <a:pt x="18" y="81"/>
                  <a:pt x="14" y="78"/>
                  <a:pt x="10" y="74"/>
                </a:cubicBezTo>
                <a:cubicBezTo>
                  <a:pt x="7" y="71"/>
                  <a:pt x="4" y="66"/>
                  <a:pt x="2" y="61"/>
                </a:cubicBezTo>
                <a:cubicBezTo>
                  <a:pt x="0" y="55"/>
                  <a:pt x="0" y="49"/>
                  <a:pt x="0" y="43"/>
                </a:cubicBezTo>
                <a:cubicBezTo>
                  <a:pt x="0" y="36"/>
                  <a:pt x="0" y="30"/>
                  <a:pt x="2" y="25"/>
                </a:cubicBezTo>
                <a:cubicBezTo>
                  <a:pt x="4" y="19"/>
                  <a:pt x="7" y="15"/>
                  <a:pt x="10" y="11"/>
                </a:cubicBezTo>
                <a:cubicBezTo>
                  <a:pt x="14" y="7"/>
                  <a:pt x="18" y="5"/>
                  <a:pt x="23" y="3"/>
                </a:cubicBezTo>
                <a:cubicBezTo>
                  <a:pt x="27" y="1"/>
                  <a:pt x="33" y="0"/>
                  <a:pt x="38" y="0"/>
                </a:cubicBezTo>
                <a:cubicBezTo>
                  <a:pt x="45" y="0"/>
                  <a:pt x="51" y="1"/>
                  <a:pt x="56" y="4"/>
                </a:cubicBezTo>
                <a:cubicBezTo>
                  <a:pt x="61" y="7"/>
                  <a:pt x="66" y="11"/>
                  <a:pt x="69" y="16"/>
                </a:cubicBezTo>
                <a:cubicBezTo>
                  <a:pt x="72" y="11"/>
                  <a:pt x="76" y="7"/>
                  <a:pt x="81" y="4"/>
                </a:cubicBezTo>
                <a:cubicBezTo>
                  <a:pt x="86" y="1"/>
                  <a:pt x="92" y="0"/>
                  <a:pt x="99" y="0"/>
                </a:cubicBezTo>
                <a:close/>
                <a:moveTo>
                  <a:pt x="40" y="71"/>
                </a:moveTo>
                <a:cubicBezTo>
                  <a:pt x="46" y="71"/>
                  <a:pt x="51" y="68"/>
                  <a:pt x="54" y="64"/>
                </a:cubicBezTo>
                <a:cubicBezTo>
                  <a:pt x="57" y="59"/>
                  <a:pt x="59" y="52"/>
                  <a:pt x="59" y="43"/>
                </a:cubicBezTo>
                <a:cubicBezTo>
                  <a:pt x="59" y="34"/>
                  <a:pt x="57" y="27"/>
                  <a:pt x="54" y="22"/>
                </a:cubicBezTo>
                <a:cubicBezTo>
                  <a:pt x="51" y="17"/>
                  <a:pt x="46" y="15"/>
                  <a:pt x="40" y="15"/>
                </a:cubicBezTo>
                <a:cubicBezTo>
                  <a:pt x="33" y="15"/>
                  <a:pt x="28" y="17"/>
                  <a:pt x="25" y="22"/>
                </a:cubicBezTo>
                <a:cubicBezTo>
                  <a:pt x="22" y="27"/>
                  <a:pt x="20" y="34"/>
                  <a:pt x="20" y="43"/>
                </a:cubicBezTo>
                <a:cubicBezTo>
                  <a:pt x="20" y="52"/>
                  <a:pt x="22" y="59"/>
                  <a:pt x="25" y="64"/>
                </a:cubicBezTo>
                <a:cubicBezTo>
                  <a:pt x="28" y="68"/>
                  <a:pt x="33" y="71"/>
                  <a:pt x="40" y="71"/>
                </a:cubicBezTo>
                <a:close/>
                <a:moveTo>
                  <a:pt x="98" y="14"/>
                </a:moveTo>
                <a:cubicBezTo>
                  <a:pt x="92" y="14"/>
                  <a:pt x="88" y="16"/>
                  <a:pt x="85" y="19"/>
                </a:cubicBezTo>
                <a:cubicBezTo>
                  <a:pt x="81" y="23"/>
                  <a:pt x="80" y="28"/>
                  <a:pt x="79" y="35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4" y="32"/>
                  <a:pt x="114" y="30"/>
                  <a:pt x="113" y="27"/>
                </a:cubicBezTo>
                <a:cubicBezTo>
                  <a:pt x="113" y="25"/>
                  <a:pt x="112" y="22"/>
                  <a:pt x="110" y="20"/>
                </a:cubicBezTo>
                <a:cubicBezTo>
                  <a:pt x="109" y="18"/>
                  <a:pt x="107" y="17"/>
                  <a:pt x="105" y="16"/>
                </a:cubicBezTo>
                <a:cubicBezTo>
                  <a:pt x="103" y="15"/>
                  <a:pt x="101" y="14"/>
                  <a:pt x="98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Freeform 25">
            <a:extLst>
              <a:ext uri="{FF2B5EF4-FFF2-40B4-BE49-F238E27FC236}">
                <a16:creationId xmlns:a16="http://schemas.microsoft.com/office/drawing/2014/main" id="{22016FE0-B9E3-4AB5-947F-3409C9ADFA90}"/>
              </a:ext>
            </a:extLst>
          </p:cNvPr>
          <p:cNvSpPr>
            <a:spLocks/>
          </p:cNvSpPr>
          <p:nvPr userDrawn="1"/>
        </p:nvSpPr>
        <p:spPr bwMode="auto">
          <a:xfrm>
            <a:off x="9444131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Freeform 26">
            <a:extLst>
              <a:ext uri="{FF2B5EF4-FFF2-40B4-BE49-F238E27FC236}">
                <a16:creationId xmlns:a16="http://schemas.microsoft.com/office/drawing/2014/main" id="{F85EDB09-DCE0-41E3-9F65-F2B1A166BF7C}"/>
              </a:ext>
            </a:extLst>
          </p:cNvPr>
          <p:cNvSpPr>
            <a:spLocks/>
          </p:cNvSpPr>
          <p:nvPr userDrawn="1"/>
        </p:nvSpPr>
        <p:spPr bwMode="auto">
          <a:xfrm>
            <a:off x="9524428" y="6453507"/>
            <a:ext cx="40991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29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7 w 53"/>
              <a:gd name="T23" fmla="*/ 21 h 86"/>
              <a:gd name="T24" fmla="*/ 44 w 53"/>
              <a:gd name="T25" fmla="*/ 20 h 86"/>
              <a:gd name="T26" fmla="*/ 38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29" y="5"/>
                </a:cubicBezTo>
                <a:cubicBezTo>
                  <a:pt x="33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7" y="21"/>
                </a:cubicBezTo>
                <a:cubicBezTo>
                  <a:pt x="47" y="21"/>
                  <a:pt x="45" y="21"/>
                  <a:pt x="44" y="20"/>
                </a:cubicBezTo>
                <a:cubicBezTo>
                  <a:pt x="43" y="20"/>
                  <a:pt x="41" y="20"/>
                  <a:pt x="38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Freeform 27">
            <a:extLst>
              <a:ext uri="{FF2B5EF4-FFF2-40B4-BE49-F238E27FC236}">
                <a16:creationId xmlns:a16="http://schemas.microsoft.com/office/drawing/2014/main" id="{BD8D7399-9AAD-431E-A08E-9B9AB9137B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10340" y="6425431"/>
            <a:ext cx="59521" cy="95458"/>
          </a:xfrm>
          <a:custGeom>
            <a:avLst/>
            <a:gdLst>
              <a:gd name="T0" fmla="*/ 65 w 78"/>
              <a:gd name="T1" fmla="*/ 122 h 123"/>
              <a:gd name="T2" fmla="*/ 60 w 78"/>
              <a:gd name="T3" fmla="*/ 118 h 123"/>
              <a:gd name="T4" fmla="*/ 58 w 78"/>
              <a:gd name="T5" fmla="*/ 110 h 123"/>
              <a:gd name="T6" fmla="*/ 53 w 78"/>
              <a:gd name="T7" fmla="*/ 115 h 123"/>
              <a:gd name="T8" fmla="*/ 47 w 78"/>
              <a:gd name="T9" fmla="*/ 120 h 123"/>
              <a:gd name="T10" fmla="*/ 40 w 78"/>
              <a:gd name="T11" fmla="*/ 122 h 123"/>
              <a:gd name="T12" fmla="*/ 31 w 78"/>
              <a:gd name="T13" fmla="*/ 123 h 123"/>
              <a:gd name="T14" fmla="*/ 19 w 78"/>
              <a:gd name="T15" fmla="*/ 120 h 123"/>
              <a:gd name="T16" fmla="*/ 9 w 78"/>
              <a:gd name="T17" fmla="*/ 112 h 123"/>
              <a:gd name="T18" fmla="*/ 2 w 78"/>
              <a:gd name="T19" fmla="*/ 99 h 123"/>
              <a:gd name="T20" fmla="*/ 0 w 78"/>
              <a:gd name="T21" fmla="*/ 80 h 123"/>
              <a:gd name="T22" fmla="*/ 3 w 78"/>
              <a:gd name="T23" fmla="*/ 63 h 123"/>
              <a:gd name="T24" fmla="*/ 10 w 78"/>
              <a:gd name="T25" fmla="*/ 49 h 123"/>
              <a:gd name="T26" fmla="*/ 21 w 78"/>
              <a:gd name="T27" fmla="*/ 40 h 123"/>
              <a:gd name="T28" fmla="*/ 36 w 78"/>
              <a:gd name="T29" fmla="*/ 36 h 123"/>
              <a:gd name="T30" fmla="*/ 48 w 78"/>
              <a:gd name="T31" fmla="*/ 39 h 123"/>
              <a:gd name="T32" fmla="*/ 57 w 78"/>
              <a:gd name="T33" fmla="*/ 45 h 123"/>
              <a:gd name="T34" fmla="*/ 57 w 78"/>
              <a:gd name="T35" fmla="*/ 0 h 123"/>
              <a:gd name="T36" fmla="*/ 78 w 78"/>
              <a:gd name="T37" fmla="*/ 0 h 123"/>
              <a:gd name="T38" fmla="*/ 78 w 78"/>
              <a:gd name="T39" fmla="*/ 122 h 123"/>
              <a:gd name="T40" fmla="*/ 65 w 78"/>
              <a:gd name="T41" fmla="*/ 122 h 123"/>
              <a:gd name="T42" fmla="*/ 38 w 78"/>
              <a:gd name="T43" fmla="*/ 107 h 123"/>
              <a:gd name="T44" fmla="*/ 49 w 78"/>
              <a:gd name="T45" fmla="*/ 104 h 123"/>
              <a:gd name="T46" fmla="*/ 57 w 78"/>
              <a:gd name="T47" fmla="*/ 97 h 123"/>
              <a:gd name="T48" fmla="*/ 57 w 78"/>
              <a:gd name="T49" fmla="*/ 59 h 123"/>
              <a:gd name="T50" fmla="*/ 50 w 78"/>
              <a:gd name="T51" fmla="*/ 53 h 123"/>
              <a:gd name="T52" fmla="*/ 41 w 78"/>
              <a:gd name="T53" fmla="*/ 52 h 123"/>
              <a:gd name="T54" fmla="*/ 33 w 78"/>
              <a:gd name="T55" fmla="*/ 53 h 123"/>
              <a:gd name="T56" fmla="*/ 26 w 78"/>
              <a:gd name="T57" fmla="*/ 59 h 123"/>
              <a:gd name="T58" fmla="*/ 23 w 78"/>
              <a:gd name="T59" fmla="*/ 67 h 123"/>
              <a:gd name="T60" fmla="*/ 21 w 78"/>
              <a:gd name="T61" fmla="*/ 80 h 123"/>
              <a:gd name="T62" fmla="*/ 22 w 78"/>
              <a:gd name="T63" fmla="*/ 93 h 123"/>
              <a:gd name="T64" fmla="*/ 26 w 78"/>
              <a:gd name="T65" fmla="*/ 101 h 123"/>
              <a:gd name="T66" fmla="*/ 31 w 78"/>
              <a:gd name="T67" fmla="*/ 106 h 123"/>
              <a:gd name="T68" fmla="*/ 38 w 78"/>
              <a:gd name="T69" fmla="*/ 107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8" h="123">
                <a:moveTo>
                  <a:pt x="65" y="122"/>
                </a:moveTo>
                <a:cubicBezTo>
                  <a:pt x="63" y="122"/>
                  <a:pt x="61" y="121"/>
                  <a:pt x="60" y="118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7" y="112"/>
                  <a:pt x="55" y="114"/>
                  <a:pt x="53" y="115"/>
                </a:cubicBezTo>
                <a:cubicBezTo>
                  <a:pt x="51" y="117"/>
                  <a:pt x="49" y="118"/>
                  <a:pt x="47" y="120"/>
                </a:cubicBezTo>
                <a:cubicBezTo>
                  <a:pt x="45" y="121"/>
                  <a:pt x="42" y="122"/>
                  <a:pt x="40" y="122"/>
                </a:cubicBezTo>
                <a:cubicBezTo>
                  <a:pt x="37" y="123"/>
                  <a:pt x="34" y="123"/>
                  <a:pt x="31" y="123"/>
                </a:cubicBezTo>
                <a:cubicBezTo>
                  <a:pt x="27" y="123"/>
                  <a:pt x="23" y="122"/>
                  <a:pt x="19" y="120"/>
                </a:cubicBezTo>
                <a:cubicBezTo>
                  <a:pt x="15" y="118"/>
                  <a:pt x="12" y="116"/>
                  <a:pt x="9" y="112"/>
                </a:cubicBezTo>
                <a:cubicBezTo>
                  <a:pt x="6" y="108"/>
                  <a:pt x="4" y="104"/>
                  <a:pt x="2" y="99"/>
                </a:cubicBezTo>
                <a:cubicBezTo>
                  <a:pt x="1" y="93"/>
                  <a:pt x="0" y="87"/>
                  <a:pt x="0" y="80"/>
                </a:cubicBezTo>
                <a:cubicBezTo>
                  <a:pt x="0" y="74"/>
                  <a:pt x="1" y="68"/>
                  <a:pt x="3" y="63"/>
                </a:cubicBezTo>
                <a:cubicBezTo>
                  <a:pt x="4" y="57"/>
                  <a:pt x="7" y="53"/>
                  <a:pt x="10" y="49"/>
                </a:cubicBezTo>
                <a:cubicBezTo>
                  <a:pt x="13" y="45"/>
                  <a:pt x="17" y="42"/>
                  <a:pt x="21" y="40"/>
                </a:cubicBezTo>
                <a:cubicBezTo>
                  <a:pt x="26" y="37"/>
                  <a:pt x="31" y="36"/>
                  <a:pt x="36" y="36"/>
                </a:cubicBezTo>
                <a:cubicBezTo>
                  <a:pt x="41" y="36"/>
                  <a:pt x="45" y="37"/>
                  <a:pt x="48" y="39"/>
                </a:cubicBezTo>
                <a:cubicBezTo>
                  <a:pt x="52" y="40"/>
                  <a:pt x="55" y="42"/>
                  <a:pt x="57" y="45"/>
                </a:cubicBezTo>
                <a:cubicBezTo>
                  <a:pt x="57" y="0"/>
                  <a:pt x="57" y="0"/>
                  <a:pt x="57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122"/>
                  <a:pt x="78" y="122"/>
                  <a:pt x="78" y="122"/>
                </a:cubicBezTo>
                <a:lnTo>
                  <a:pt x="65" y="122"/>
                </a:lnTo>
                <a:close/>
                <a:moveTo>
                  <a:pt x="38" y="107"/>
                </a:moveTo>
                <a:cubicBezTo>
                  <a:pt x="42" y="107"/>
                  <a:pt x="46" y="106"/>
                  <a:pt x="49" y="104"/>
                </a:cubicBezTo>
                <a:cubicBezTo>
                  <a:pt x="52" y="103"/>
                  <a:pt x="55" y="100"/>
                  <a:pt x="57" y="97"/>
                </a:cubicBezTo>
                <a:cubicBezTo>
                  <a:pt x="57" y="59"/>
                  <a:pt x="57" y="59"/>
                  <a:pt x="57" y="59"/>
                </a:cubicBezTo>
                <a:cubicBezTo>
                  <a:pt x="55" y="57"/>
                  <a:pt x="53" y="55"/>
                  <a:pt x="50" y="53"/>
                </a:cubicBezTo>
                <a:cubicBezTo>
                  <a:pt x="47" y="52"/>
                  <a:pt x="44" y="52"/>
                  <a:pt x="41" y="52"/>
                </a:cubicBezTo>
                <a:cubicBezTo>
                  <a:pt x="38" y="52"/>
                  <a:pt x="35" y="52"/>
                  <a:pt x="33" y="53"/>
                </a:cubicBezTo>
                <a:cubicBezTo>
                  <a:pt x="30" y="55"/>
                  <a:pt x="28" y="56"/>
                  <a:pt x="26" y="59"/>
                </a:cubicBezTo>
                <a:cubicBezTo>
                  <a:pt x="25" y="61"/>
                  <a:pt x="23" y="64"/>
                  <a:pt x="23" y="67"/>
                </a:cubicBezTo>
                <a:cubicBezTo>
                  <a:pt x="22" y="71"/>
                  <a:pt x="21" y="75"/>
                  <a:pt x="21" y="80"/>
                </a:cubicBezTo>
                <a:cubicBezTo>
                  <a:pt x="21" y="85"/>
                  <a:pt x="22" y="89"/>
                  <a:pt x="22" y="93"/>
                </a:cubicBezTo>
                <a:cubicBezTo>
                  <a:pt x="23" y="96"/>
                  <a:pt x="24" y="99"/>
                  <a:pt x="26" y="101"/>
                </a:cubicBezTo>
                <a:cubicBezTo>
                  <a:pt x="27" y="103"/>
                  <a:pt x="29" y="105"/>
                  <a:pt x="31" y="106"/>
                </a:cubicBezTo>
                <a:cubicBezTo>
                  <a:pt x="33" y="107"/>
                  <a:pt x="36" y="107"/>
                  <a:pt x="38" y="107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Freeform 28">
            <a:extLst>
              <a:ext uri="{FF2B5EF4-FFF2-40B4-BE49-F238E27FC236}">
                <a16:creationId xmlns:a16="http://schemas.microsoft.com/office/drawing/2014/main" id="{F82A8E10-EED6-436C-B7F9-85F8EA0ED4F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9007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Freeform 29">
            <a:extLst>
              <a:ext uri="{FF2B5EF4-FFF2-40B4-BE49-F238E27FC236}">
                <a16:creationId xmlns:a16="http://schemas.microsoft.com/office/drawing/2014/main" id="{93365553-0CE6-4157-9680-F1C14232848A}"/>
              </a:ext>
            </a:extLst>
          </p:cNvPr>
          <p:cNvSpPr>
            <a:spLocks/>
          </p:cNvSpPr>
          <p:nvPr userDrawn="1"/>
        </p:nvSpPr>
        <p:spPr bwMode="auto">
          <a:xfrm>
            <a:off x="9762511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Freeform 30">
            <a:extLst>
              <a:ext uri="{FF2B5EF4-FFF2-40B4-BE49-F238E27FC236}">
                <a16:creationId xmlns:a16="http://schemas.microsoft.com/office/drawing/2014/main" id="{5B722991-62A8-4F3F-A489-07461D498AF4}"/>
              </a:ext>
            </a:extLst>
          </p:cNvPr>
          <p:cNvSpPr>
            <a:spLocks/>
          </p:cNvSpPr>
          <p:nvPr userDrawn="1"/>
        </p:nvSpPr>
        <p:spPr bwMode="auto">
          <a:xfrm>
            <a:off x="9856846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1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1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3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Freeform 31">
            <a:extLst>
              <a:ext uri="{FF2B5EF4-FFF2-40B4-BE49-F238E27FC236}">
                <a16:creationId xmlns:a16="http://schemas.microsoft.com/office/drawing/2014/main" id="{3761B23E-B00C-4FC1-97FB-E276C71887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921420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" name="Freeform 32">
            <a:extLst>
              <a:ext uri="{FF2B5EF4-FFF2-40B4-BE49-F238E27FC236}">
                <a16:creationId xmlns:a16="http://schemas.microsoft.com/office/drawing/2014/main" id="{1EA52F65-8CA1-44CF-8C3A-23DB1416AC60}"/>
              </a:ext>
            </a:extLst>
          </p:cNvPr>
          <p:cNvSpPr>
            <a:spLocks/>
          </p:cNvSpPr>
          <p:nvPr userDrawn="1"/>
        </p:nvSpPr>
        <p:spPr bwMode="auto">
          <a:xfrm>
            <a:off x="10000033" y="6453507"/>
            <a:ext cx="40429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30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8 w 53"/>
              <a:gd name="T23" fmla="*/ 21 h 86"/>
              <a:gd name="T24" fmla="*/ 44 w 53"/>
              <a:gd name="T25" fmla="*/ 20 h 86"/>
              <a:gd name="T26" fmla="*/ 39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30" y="5"/>
                </a:cubicBezTo>
                <a:cubicBezTo>
                  <a:pt x="34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8" y="21"/>
                </a:cubicBezTo>
                <a:cubicBezTo>
                  <a:pt x="47" y="21"/>
                  <a:pt x="46" y="21"/>
                  <a:pt x="44" y="20"/>
                </a:cubicBezTo>
                <a:cubicBezTo>
                  <a:pt x="43" y="20"/>
                  <a:pt x="41" y="20"/>
                  <a:pt x="39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Freeform 33">
            <a:extLst>
              <a:ext uri="{FF2B5EF4-FFF2-40B4-BE49-F238E27FC236}">
                <a16:creationId xmlns:a16="http://schemas.microsoft.com/office/drawing/2014/main" id="{222F807E-BCC3-4A67-A0D0-6AD9A2E8D818}"/>
              </a:ext>
            </a:extLst>
          </p:cNvPr>
          <p:cNvSpPr>
            <a:spLocks/>
          </p:cNvSpPr>
          <p:nvPr userDrawn="1"/>
        </p:nvSpPr>
        <p:spPr bwMode="auto">
          <a:xfrm>
            <a:off x="10051131" y="6455191"/>
            <a:ext cx="65136" cy="64574"/>
          </a:xfrm>
          <a:custGeom>
            <a:avLst/>
            <a:gdLst>
              <a:gd name="T0" fmla="*/ 52 w 85"/>
              <a:gd name="T1" fmla="*/ 84 h 84"/>
              <a:gd name="T2" fmla="*/ 33 w 85"/>
              <a:gd name="T3" fmla="*/ 84 h 84"/>
              <a:gd name="T4" fmla="*/ 0 w 85"/>
              <a:gd name="T5" fmla="*/ 0 h 84"/>
              <a:gd name="T6" fmla="*/ 17 w 85"/>
              <a:gd name="T7" fmla="*/ 0 h 84"/>
              <a:gd name="T8" fmla="*/ 21 w 85"/>
              <a:gd name="T9" fmla="*/ 1 h 84"/>
              <a:gd name="T10" fmla="*/ 23 w 85"/>
              <a:gd name="T11" fmla="*/ 4 h 84"/>
              <a:gd name="T12" fmla="*/ 39 w 85"/>
              <a:gd name="T13" fmla="*/ 49 h 84"/>
              <a:gd name="T14" fmla="*/ 41 w 85"/>
              <a:gd name="T15" fmla="*/ 56 h 84"/>
              <a:gd name="T16" fmla="*/ 43 w 85"/>
              <a:gd name="T17" fmla="*/ 64 h 84"/>
              <a:gd name="T18" fmla="*/ 45 w 85"/>
              <a:gd name="T19" fmla="*/ 56 h 84"/>
              <a:gd name="T20" fmla="*/ 47 w 85"/>
              <a:gd name="T21" fmla="*/ 49 h 84"/>
              <a:gd name="T22" fmla="*/ 64 w 85"/>
              <a:gd name="T23" fmla="*/ 4 h 84"/>
              <a:gd name="T24" fmla="*/ 66 w 85"/>
              <a:gd name="T25" fmla="*/ 1 h 84"/>
              <a:gd name="T26" fmla="*/ 69 w 85"/>
              <a:gd name="T27" fmla="*/ 0 h 84"/>
              <a:gd name="T28" fmla="*/ 85 w 85"/>
              <a:gd name="T29" fmla="*/ 0 h 84"/>
              <a:gd name="T30" fmla="*/ 52 w 85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5" h="84">
                <a:moveTo>
                  <a:pt x="52" y="84"/>
                </a:moveTo>
                <a:cubicBezTo>
                  <a:pt x="33" y="84"/>
                  <a:pt x="33" y="84"/>
                  <a:pt x="33" y="84"/>
                </a:cubicBezTo>
                <a:cubicBezTo>
                  <a:pt x="0" y="0"/>
                  <a:pt x="0" y="0"/>
                  <a:pt x="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20" y="0"/>
                  <a:pt x="21" y="1"/>
                </a:cubicBezTo>
                <a:cubicBezTo>
                  <a:pt x="22" y="2"/>
                  <a:pt x="22" y="3"/>
                  <a:pt x="23" y="4"/>
                </a:cubicBezTo>
                <a:cubicBezTo>
                  <a:pt x="39" y="49"/>
                  <a:pt x="39" y="49"/>
                  <a:pt x="39" y="49"/>
                </a:cubicBezTo>
                <a:cubicBezTo>
                  <a:pt x="40" y="51"/>
                  <a:pt x="41" y="54"/>
                  <a:pt x="41" y="56"/>
                </a:cubicBezTo>
                <a:cubicBezTo>
                  <a:pt x="42" y="59"/>
                  <a:pt x="42" y="61"/>
                  <a:pt x="43" y="64"/>
                </a:cubicBezTo>
                <a:cubicBezTo>
                  <a:pt x="43" y="61"/>
                  <a:pt x="44" y="59"/>
                  <a:pt x="45" y="56"/>
                </a:cubicBezTo>
                <a:cubicBezTo>
                  <a:pt x="45" y="54"/>
                  <a:pt x="46" y="51"/>
                  <a:pt x="47" y="49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3"/>
                  <a:pt x="65" y="2"/>
                  <a:pt x="66" y="1"/>
                </a:cubicBezTo>
                <a:cubicBezTo>
                  <a:pt x="67" y="0"/>
                  <a:pt x="68" y="0"/>
                  <a:pt x="69" y="0"/>
                </a:cubicBezTo>
                <a:cubicBezTo>
                  <a:pt x="85" y="0"/>
                  <a:pt x="85" y="0"/>
                  <a:pt x="85" y="0"/>
                </a:cubicBezTo>
                <a:lnTo>
                  <a:pt x="52" y="84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" name="Freeform 34">
            <a:extLst>
              <a:ext uri="{FF2B5EF4-FFF2-40B4-BE49-F238E27FC236}">
                <a16:creationId xmlns:a16="http://schemas.microsoft.com/office/drawing/2014/main" id="{5707B1FD-32A3-47F9-A400-CC2FAFB1FB9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132551" y="6425431"/>
            <a:ext cx="19653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2 w 26"/>
              <a:gd name="T9" fmla="*/ 26 h 122"/>
              <a:gd name="T10" fmla="*/ 8 w 26"/>
              <a:gd name="T11" fmla="*/ 25 h 122"/>
              <a:gd name="T12" fmla="*/ 3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3 w 26"/>
              <a:gd name="T21" fmla="*/ 4 h 122"/>
              <a:gd name="T22" fmla="*/ 8 w 26"/>
              <a:gd name="T23" fmla="*/ 1 h 122"/>
              <a:gd name="T24" fmla="*/ 12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2 w 26"/>
              <a:gd name="T39" fmla="*/ 122 h 122"/>
              <a:gd name="T40" fmla="*/ 2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2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3" y="22"/>
                </a:cubicBezTo>
                <a:cubicBezTo>
                  <a:pt x="2" y="21"/>
                  <a:pt x="1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1" y="7"/>
                  <a:pt x="2" y="5"/>
                  <a:pt x="3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2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38"/>
                  <a:pt x="2" y="38"/>
                  <a:pt x="2" y="38"/>
                </a:cubicBezTo>
                <a:lnTo>
                  <a:pt x="23" y="38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" name="Freeform 35">
            <a:extLst>
              <a:ext uri="{FF2B5EF4-FFF2-40B4-BE49-F238E27FC236}">
                <a16:creationId xmlns:a16="http://schemas.microsoft.com/office/drawing/2014/main" id="{FCC11372-F651-4F2B-AE93-0057BB606C53}"/>
              </a:ext>
            </a:extLst>
          </p:cNvPr>
          <p:cNvSpPr>
            <a:spLocks/>
          </p:cNvSpPr>
          <p:nvPr userDrawn="1"/>
        </p:nvSpPr>
        <p:spPr bwMode="auto">
          <a:xfrm>
            <a:off x="10170734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Freeform 36">
            <a:extLst>
              <a:ext uri="{FF2B5EF4-FFF2-40B4-BE49-F238E27FC236}">
                <a16:creationId xmlns:a16="http://schemas.microsoft.com/office/drawing/2014/main" id="{F49E74A9-45D6-4E0D-B0F2-FA6BE1AC052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23811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60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60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09C073DE-D33B-4E19-85C2-9B02522F1F86}"/>
              </a:ext>
            </a:extLst>
          </p:cNvPr>
          <p:cNvSpPr>
            <a:spLocks/>
          </p:cNvSpPr>
          <p:nvPr userDrawn="1"/>
        </p:nvSpPr>
        <p:spPr bwMode="auto">
          <a:xfrm>
            <a:off x="10310552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8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itre 4 - orang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5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AB24C3E5-FFB1-41DC-A35D-DFAE5052D4C1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F817436C-369C-4C0E-8165-43291E000269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0ABFF2EA-70C7-437D-81D9-89852A1EC4D5}"/>
              </a:ext>
            </a:extLst>
          </p:cNvPr>
          <p:cNvSpPr>
            <a:spLocks/>
          </p:cNvSpPr>
          <p:nvPr userDrawn="1"/>
        </p:nvSpPr>
        <p:spPr bwMode="auto">
          <a:xfrm>
            <a:off x="8126813" y="6428239"/>
            <a:ext cx="71313" cy="92650"/>
          </a:xfrm>
          <a:custGeom>
            <a:avLst/>
            <a:gdLst>
              <a:gd name="T0" fmla="*/ 44 w 127"/>
              <a:gd name="T1" fmla="*/ 39 h 165"/>
              <a:gd name="T2" fmla="*/ 0 w 127"/>
              <a:gd name="T3" fmla="*/ 39 h 165"/>
              <a:gd name="T4" fmla="*/ 0 w 127"/>
              <a:gd name="T5" fmla="*/ 0 h 165"/>
              <a:gd name="T6" fmla="*/ 127 w 127"/>
              <a:gd name="T7" fmla="*/ 0 h 165"/>
              <a:gd name="T8" fmla="*/ 127 w 127"/>
              <a:gd name="T9" fmla="*/ 39 h 165"/>
              <a:gd name="T10" fmla="*/ 83 w 127"/>
              <a:gd name="T11" fmla="*/ 39 h 165"/>
              <a:gd name="T12" fmla="*/ 83 w 127"/>
              <a:gd name="T13" fmla="*/ 165 h 165"/>
              <a:gd name="T14" fmla="*/ 44 w 127"/>
              <a:gd name="T15" fmla="*/ 165 h 165"/>
              <a:gd name="T16" fmla="*/ 44 w 127"/>
              <a:gd name="T17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165">
                <a:moveTo>
                  <a:pt x="44" y="39"/>
                </a:moveTo>
                <a:lnTo>
                  <a:pt x="0" y="39"/>
                </a:lnTo>
                <a:lnTo>
                  <a:pt x="0" y="0"/>
                </a:lnTo>
                <a:lnTo>
                  <a:pt x="127" y="0"/>
                </a:lnTo>
                <a:lnTo>
                  <a:pt x="127" y="39"/>
                </a:lnTo>
                <a:lnTo>
                  <a:pt x="83" y="39"/>
                </a:lnTo>
                <a:lnTo>
                  <a:pt x="83" y="165"/>
                </a:lnTo>
                <a:lnTo>
                  <a:pt x="44" y="165"/>
                </a:lnTo>
                <a:lnTo>
                  <a:pt x="44" y="39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CE2D576B-FB49-4C7F-BD1F-E5F3BB1E18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7110" y="6428239"/>
            <a:ext cx="85912" cy="91527"/>
          </a:xfrm>
          <a:custGeom>
            <a:avLst/>
            <a:gdLst>
              <a:gd name="T0" fmla="*/ 56 w 112"/>
              <a:gd name="T1" fmla="*/ 119 h 119"/>
              <a:gd name="T2" fmla="*/ 34 w 112"/>
              <a:gd name="T3" fmla="*/ 115 h 119"/>
              <a:gd name="T4" fmla="*/ 16 w 112"/>
              <a:gd name="T5" fmla="*/ 102 h 119"/>
              <a:gd name="T6" fmla="*/ 4 w 112"/>
              <a:gd name="T7" fmla="*/ 83 h 119"/>
              <a:gd name="T8" fmla="*/ 0 w 112"/>
              <a:gd name="T9" fmla="*/ 60 h 119"/>
              <a:gd name="T10" fmla="*/ 0 w 112"/>
              <a:gd name="T11" fmla="*/ 60 h 119"/>
              <a:gd name="T12" fmla="*/ 4 w 112"/>
              <a:gd name="T13" fmla="*/ 37 h 119"/>
              <a:gd name="T14" fmla="*/ 16 w 112"/>
              <a:gd name="T15" fmla="*/ 18 h 119"/>
              <a:gd name="T16" fmla="*/ 34 w 112"/>
              <a:gd name="T17" fmla="*/ 5 h 119"/>
              <a:gd name="T18" fmla="*/ 56 w 112"/>
              <a:gd name="T19" fmla="*/ 0 h 119"/>
              <a:gd name="T20" fmla="*/ 79 w 112"/>
              <a:gd name="T21" fmla="*/ 5 h 119"/>
              <a:gd name="T22" fmla="*/ 96 w 112"/>
              <a:gd name="T23" fmla="*/ 18 h 119"/>
              <a:gd name="T24" fmla="*/ 108 w 112"/>
              <a:gd name="T25" fmla="*/ 37 h 119"/>
              <a:gd name="T26" fmla="*/ 112 w 112"/>
              <a:gd name="T27" fmla="*/ 60 h 119"/>
              <a:gd name="T28" fmla="*/ 112 w 112"/>
              <a:gd name="T29" fmla="*/ 60 h 119"/>
              <a:gd name="T30" fmla="*/ 108 w 112"/>
              <a:gd name="T31" fmla="*/ 83 h 119"/>
              <a:gd name="T32" fmla="*/ 96 w 112"/>
              <a:gd name="T33" fmla="*/ 102 h 119"/>
              <a:gd name="T34" fmla="*/ 78 w 112"/>
              <a:gd name="T35" fmla="*/ 115 h 119"/>
              <a:gd name="T36" fmla="*/ 56 w 112"/>
              <a:gd name="T37" fmla="*/ 119 h 119"/>
              <a:gd name="T38" fmla="*/ 56 w 112"/>
              <a:gd name="T39" fmla="*/ 91 h 119"/>
              <a:gd name="T40" fmla="*/ 67 w 112"/>
              <a:gd name="T41" fmla="*/ 88 h 119"/>
              <a:gd name="T42" fmla="*/ 75 w 112"/>
              <a:gd name="T43" fmla="*/ 82 h 119"/>
              <a:gd name="T44" fmla="*/ 81 w 112"/>
              <a:gd name="T45" fmla="*/ 72 h 119"/>
              <a:gd name="T46" fmla="*/ 83 w 112"/>
              <a:gd name="T47" fmla="*/ 60 h 119"/>
              <a:gd name="T48" fmla="*/ 83 w 112"/>
              <a:gd name="T49" fmla="*/ 60 h 119"/>
              <a:gd name="T50" fmla="*/ 81 w 112"/>
              <a:gd name="T51" fmla="*/ 48 h 119"/>
              <a:gd name="T52" fmla="*/ 75 w 112"/>
              <a:gd name="T53" fmla="*/ 38 h 119"/>
              <a:gd name="T54" fmla="*/ 67 w 112"/>
              <a:gd name="T55" fmla="*/ 32 h 119"/>
              <a:gd name="T56" fmla="*/ 56 w 112"/>
              <a:gd name="T57" fmla="*/ 29 h 119"/>
              <a:gd name="T58" fmla="*/ 45 w 112"/>
              <a:gd name="T59" fmla="*/ 32 h 119"/>
              <a:gd name="T60" fmla="*/ 37 w 112"/>
              <a:gd name="T61" fmla="*/ 38 h 119"/>
              <a:gd name="T62" fmla="*/ 31 w 112"/>
              <a:gd name="T63" fmla="*/ 48 h 119"/>
              <a:gd name="T64" fmla="*/ 29 w 112"/>
              <a:gd name="T65" fmla="*/ 60 h 119"/>
              <a:gd name="T66" fmla="*/ 29 w 112"/>
              <a:gd name="T67" fmla="*/ 60 h 119"/>
              <a:gd name="T68" fmla="*/ 31 w 112"/>
              <a:gd name="T69" fmla="*/ 72 h 119"/>
              <a:gd name="T70" fmla="*/ 37 w 112"/>
              <a:gd name="T71" fmla="*/ 81 h 119"/>
              <a:gd name="T72" fmla="*/ 45 w 112"/>
              <a:gd name="T73" fmla="*/ 88 h 119"/>
              <a:gd name="T74" fmla="*/ 56 w 112"/>
              <a:gd name="T75" fmla="*/ 91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2" h="119">
                <a:moveTo>
                  <a:pt x="56" y="119"/>
                </a:moveTo>
                <a:cubicBezTo>
                  <a:pt x="48" y="119"/>
                  <a:pt x="40" y="118"/>
                  <a:pt x="34" y="115"/>
                </a:cubicBezTo>
                <a:cubicBezTo>
                  <a:pt x="27" y="112"/>
                  <a:pt x="21" y="107"/>
                  <a:pt x="16" y="102"/>
                </a:cubicBezTo>
                <a:cubicBezTo>
                  <a:pt x="11" y="97"/>
                  <a:pt x="7" y="90"/>
                  <a:pt x="4" y="83"/>
                </a:cubicBezTo>
                <a:cubicBezTo>
                  <a:pt x="1" y="76"/>
                  <a:pt x="0" y="68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2"/>
                  <a:pt x="1" y="44"/>
                  <a:pt x="4" y="37"/>
                </a:cubicBezTo>
                <a:cubicBezTo>
                  <a:pt x="7" y="30"/>
                  <a:pt x="11" y="23"/>
                  <a:pt x="16" y="18"/>
                </a:cubicBezTo>
                <a:cubicBezTo>
                  <a:pt x="21" y="12"/>
                  <a:pt x="27" y="8"/>
                  <a:pt x="34" y="5"/>
                </a:cubicBezTo>
                <a:cubicBezTo>
                  <a:pt x="41" y="2"/>
                  <a:pt x="48" y="0"/>
                  <a:pt x="56" y="0"/>
                </a:cubicBezTo>
                <a:cubicBezTo>
                  <a:pt x="64" y="0"/>
                  <a:pt x="72" y="2"/>
                  <a:pt x="79" y="5"/>
                </a:cubicBezTo>
                <a:cubicBezTo>
                  <a:pt x="85" y="8"/>
                  <a:pt x="91" y="12"/>
                  <a:pt x="96" y="18"/>
                </a:cubicBezTo>
                <a:cubicBezTo>
                  <a:pt x="101" y="23"/>
                  <a:pt x="105" y="29"/>
                  <a:pt x="108" y="37"/>
                </a:cubicBezTo>
                <a:cubicBezTo>
                  <a:pt x="111" y="44"/>
                  <a:pt x="112" y="51"/>
                  <a:pt x="112" y="60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68"/>
                  <a:pt x="111" y="76"/>
                  <a:pt x="108" y="83"/>
                </a:cubicBezTo>
                <a:cubicBezTo>
                  <a:pt x="105" y="90"/>
                  <a:pt x="101" y="97"/>
                  <a:pt x="96" y="102"/>
                </a:cubicBezTo>
                <a:cubicBezTo>
                  <a:pt x="91" y="107"/>
                  <a:pt x="85" y="112"/>
                  <a:pt x="78" y="115"/>
                </a:cubicBezTo>
                <a:cubicBezTo>
                  <a:pt x="71" y="118"/>
                  <a:pt x="64" y="119"/>
                  <a:pt x="56" y="119"/>
                </a:cubicBezTo>
                <a:close/>
                <a:moveTo>
                  <a:pt x="56" y="91"/>
                </a:moveTo>
                <a:cubicBezTo>
                  <a:pt x="60" y="91"/>
                  <a:pt x="64" y="90"/>
                  <a:pt x="67" y="88"/>
                </a:cubicBezTo>
                <a:cubicBezTo>
                  <a:pt x="70" y="87"/>
                  <a:pt x="73" y="85"/>
                  <a:pt x="75" y="82"/>
                </a:cubicBezTo>
                <a:cubicBezTo>
                  <a:pt x="78" y="79"/>
                  <a:pt x="80" y="76"/>
                  <a:pt x="81" y="72"/>
                </a:cubicBezTo>
                <a:cubicBezTo>
                  <a:pt x="82" y="68"/>
                  <a:pt x="83" y="64"/>
                  <a:pt x="83" y="60"/>
                </a:cubicBezTo>
                <a:cubicBezTo>
                  <a:pt x="83" y="60"/>
                  <a:pt x="83" y="60"/>
                  <a:pt x="83" y="60"/>
                </a:cubicBezTo>
                <a:cubicBezTo>
                  <a:pt x="83" y="56"/>
                  <a:pt x="82" y="52"/>
                  <a:pt x="81" y="48"/>
                </a:cubicBezTo>
                <a:cubicBezTo>
                  <a:pt x="80" y="44"/>
                  <a:pt x="78" y="41"/>
                  <a:pt x="75" y="38"/>
                </a:cubicBezTo>
                <a:cubicBezTo>
                  <a:pt x="73" y="36"/>
                  <a:pt x="70" y="33"/>
                  <a:pt x="67" y="32"/>
                </a:cubicBezTo>
                <a:cubicBezTo>
                  <a:pt x="63" y="30"/>
                  <a:pt x="60" y="29"/>
                  <a:pt x="56" y="29"/>
                </a:cubicBezTo>
                <a:cubicBezTo>
                  <a:pt x="52" y="29"/>
                  <a:pt x="48" y="30"/>
                  <a:pt x="45" y="32"/>
                </a:cubicBezTo>
                <a:cubicBezTo>
                  <a:pt x="42" y="33"/>
                  <a:pt x="39" y="35"/>
                  <a:pt x="37" y="38"/>
                </a:cubicBezTo>
                <a:cubicBezTo>
                  <a:pt x="34" y="41"/>
                  <a:pt x="33" y="44"/>
                  <a:pt x="31" y="48"/>
                </a:cubicBezTo>
                <a:cubicBezTo>
                  <a:pt x="30" y="52"/>
                  <a:pt x="29" y="55"/>
                  <a:pt x="29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9" y="64"/>
                  <a:pt x="30" y="68"/>
                  <a:pt x="31" y="72"/>
                </a:cubicBezTo>
                <a:cubicBezTo>
                  <a:pt x="33" y="75"/>
                  <a:pt x="34" y="79"/>
                  <a:pt x="37" y="81"/>
                </a:cubicBezTo>
                <a:cubicBezTo>
                  <a:pt x="39" y="84"/>
                  <a:pt x="42" y="87"/>
                  <a:pt x="45" y="88"/>
                </a:cubicBezTo>
                <a:cubicBezTo>
                  <a:pt x="49" y="90"/>
                  <a:pt x="52" y="91"/>
                  <a:pt x="56" y="91"/>
                </a:cubicBez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6702FE57-2945-4EA6-9AC4-2CF4B1D03364}"/>
              </a:ext>
            </a:extLst>
          </p:cNvPr>
          <p:cNvSpPr>
            <a:spLocks/>
          </p:cNvSpPr>
          <p:nvPr userDrawn="1"/>
        </p:nvSpPr>
        <p:spPr bwMode="auto">
          <a:xfrm>
            <a:off x="7929159" y="6428239"/>
            <a:ext cx="87597" cy="92650"/>
          </a:xfrm>
          <a:custGeom>
            <a:avLst/>
            <a:gdLst>
              <a:gd name="T0" fmla="*/ 115 w 156"/>
              <a:gd name="T1" fmla="*/ 165 h 165"/>
              <a:gd name="T2" fmla="*/ 156 w 156"/>
              <a:gd name="T3" fmla="*/ 165 h 165"/>
              <a:gd name="T4" fmla="*/ 96 w 156"/>
              <a:gd name="T5" fmla="*/ 0 h 165"/>
              <a:gd name="T6" fmla="*/ 59 w 156"/>
              <a:gd name="T7" fmla="*/ 0 h 165"/>
              <a:gd name="T8" fmla="*/ 0 w 156"/>
              <a:gd name="T9" fmla="*/ 165 h 165"/>
              <a:gd name="T10" fmla="*/ 41 w 156"/>
              <a:gd name="T11" fmla="*/ 165 h 165"/>
              <a:gd name="T12" fmla="*/ 51 w 156"/>
              <a:gd name="T13" fmla="*/ 134 h 165"/>
              <a:gd name="T14" fmla="*/ 85 w 156"/>
              <a:gd name="T15" fmla="*/ 134 h 165"/>
              <a:gd name="T16" fmla="*/ 77 w 156"/>
              <a:gd name="T17" fmla="*/ 106 h 165"/>
              <a:gd name="T18" fmla="*/ 60 w 156"/>
              <a:gd name="T19" fmla="*/ 106 h 165"/>
              <a:gd name="T20" fmla="*/ 78 w 156"/>
              <a:gd name="T21" fmla="*/ 55 h 165"/>
              <a:gd name="T22" fmla="*/ 115 w 156"/>
              <a:gd name="T23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6" h="165">
                <a:moveTo>
                  <a:pt x="115" y="165"/>
                </a:moveTo>
                <a:lnTo>
                  <a:pt x="156" y="165"/>
                </a:lnTo>
                <a:lnTo>
                  <a:pt x="96" y="0"/>
                </a:lnTo>
                <a:lnTo>
                  <a:pt x="59" y="0"/>
                </a:lnTo>
                <a:lnTo>
                  <a:pt x="0" y="165"/>
                </a:lnTo>
                <a:lnTo>
                  <a:pt x="41" y="165"/>
                </a:lnTo>
                <a:lnTo>
                  <a:pt x="51" y="134"/>
                </a:lnTo>
                <a:lnTo>
                  <a:pt x="85" y="134"/>
                </a:lnTo>
                <a:lnTo>
                  <a:pt x="77" y="106"/>
                </a:lnTo>
                <a:lnTo>
                  <a:pt x="60" y="106"/>
                </a:lnTo>
                <a:lnTo>
                  <a:pt x="78" y="55"/>
                </a:lnTo>
                <a:lnTo>
                  <a:pt x="115" y="165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A36AEEDB-2BB2-4C6D-BBD6-1355779D63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close/>
                <a:moveTo>
                  <a:pt x="42" y="64"/>
                </a:moveTo>
                <a:lnTo>
                  <a:pt x="42" y="64"/>
                </a:lnTo>
                <a:close/>
              </a:path>
            </a:pathLst>
          </a:custGeom>
          <a:solidFill>
            <a:srgbClr val="FF67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F6FF3BC0-0008-4212-A992-237CFD35E29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moveTo>
                  <a:pt x="42" y="64"/>
                </a:moveTo>
                <a:lnTo>
                  <a:pt x="42" y="64"/>
                </a:ln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04206442-D61C-45F1-BCEA-BBD1C6933704}"/>
              </a:ext>
            </a:extLst>
          </p:cNvPr>
          <p:cNvSpPr>
            <a:spLocks/>
          </p:cNvSpPr>
          <p:nvPr userDrawn="1"/>
        </p:nvSpPr>
        <p:spPr bwMode="auto">
          <a:xfrm>
            <a:off x="8336820" y="6391740"/>
            <a:ext cx="93212" cy="165086"/>
          </a:xfrm>
          <a:custGeom>
            <a:avLst/>
            <a:gdLst>
              <a:gd name="T0" fmla="*/ 19 w 166"/>
              <a:gd name="T1" fmla="*/ 294 h 294"/>
              <a:gd name="T2" fmla="*/ 0 w 166"/>
              <a:gd name="T3" fmla="*/ 294 h 294"/>
              <a:gd name="T4" fmla="*/ 147 w 166"/>
              <a:gd name="T5" fmla="*/ 0 h 294"/>
              <a:gd name="T6" fmla="*/ 166 w 166"/>
              <a:gd name="T7" fmla="*/ 0 h 294"/>
              <a:gd name="T8" fmla="*/ 19 w 166"/>
              <a:gd name="T9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294">
                <a:moveTo>
                  <a:pt x="19" y="294"/>
                </a:moveTo>
                <a:lnTo>
                  <a:pt x="0" y="294"/>
                </a:lnTo>
                <a:lnTo>
                  <a:pt x="147" y="0"/>
                </a:lnTo>
                <a:lnTo>
                  <a:pt x="166" y="0"/>
                </a:lnTo>
                <a:lnTo>
                  <a:pt x="19" y="294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E48AE650-19F3-4FD0-98AA-284E8117204E}"/>
              </a:ext>
            </a:extLst>
          </p:cNvPr>
          <p:cNvSpPr>
            <a:spLocks/>
          </p:cNvSpPr>
          <p:nvPr userDrawn="1"/>
        </p:nvSpPr>
        <p:spPr bwMode="auto">
          <a:xfrm>
            <a:off x="8490676" y="6428239"/>
            <a:ext cx="53344" cy="91527"/>
          </a:xfrm>
          <a:custGeom>
            <a:avLst/>
            <a:gdLst>
              <a:gd name="T0" fmla="*/ 31 w 95"/>
              <a:gd name="T1" fmla="*/ 139 h 163"/>
              <a:gd name="T2" fmla="*/ 95 w 95"/>
              <a:gd name="T3" fmla="*/ 139 h 163"/>
              <a:gd name="T4" fmla="*/ 95 w 95"/>
              <a:gd name="T5" fmla="*/ 163 h 163"/>
              <a:gd name="T6" fmla="*/ 0 w 95"/>
              <a:gd name="T7" fmla="*/ 163 h 163"/>
              <a:gd name="T8" fmla="*/ 0 w 95"/>
              <a:gd name="T9" fmla="*/ 0 h 163"/>
              <a:gd name="T10" fmla="*/ 31 w 95"/>
              <a:gd name="T11" fmla="*/ 0 h 163"/>
              <a:gd name="T12" fmla="*/ 31 w 95"/>
              <a:gd name="T13" fmla="*/ 13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163">
                <a:moveTo>
                  <a:pt x="31" y="139"/>
                </a:moveTo>
                <a:lnTo>
                  <a:pt x="95" y="139"/>
                </a:lnTo>
                <a:lnTo>
                  <a:pt x="95" y="163"/>
                </a:lnTo>
                <a:lnTo>
                  <a:pt x="0" y="163"/>
                </a:lnTo>
                <a:lnTo>
                  <a:pt x="0" y="0"/>
                </a:lnTo>
                <a:lnTo>
                  <a:pt x="31" y="0"/>
                </a:lnTo>
                <a:lnTo>
                  <a:pt x="31" y="1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D27FBD07-770A-4C13-B607-A1EE8664D234}"/>
              </a:ext>
            </a:extLst>
          </p:cNvPr>
          <p:cNvSpPr>
            <a:spLocks/>
          </p:cNvSpPr>
          <p:nvPr userDrawn="1"/>
        </p:nvSpPr>
        <p:spPr bwMode="auto">
          <a:xfrm>
            <a:off x="8541774" y="6422623"/>
            <a:ext cx="18530" cy="37060"/>
          </a:xfrm>
          <a:custGeom>
            <a:avLst/>
            <a:gdLst>
              <a:gd name="T0" fmla="*/ 18 w 24"/>
              <a:gd name="T1" fmla="*/ 0 h 48"/>
              <a:gd name="T2" fmla="*/ 22 w 24"/>
              <a:gd name="T3" fmla="*/ 10 h 48"/>
              <a:gd name="T4" fmla="*/ 24 w 24"/>
              <a:gd name="T5" fmla="*/ 19 h 48"/>
              <a:gd name="T6" fmla="*/ 20 w 24"/>
              <a:gd name="T7" fmla="*/ 34 h 48"/>
              <a:gd name="T8" fmla="*/ 8 w 24"/>
              <a:gd name="T9" fmla="*/ 48 h 48"/>
              <a:gd name="T10" fmla="*/ 1 w 24"/>
              <a:gd name="T11" fmla="*/ 44 h 48"/>
              <a:gd name="T12" fmla="*/ 0 w 24"/>
              <a:gd name="T13" fmla="*/ 43 h 48"/>
              <a:gd name="T14" fmla="*/ 0 w 24"/>
              <a:gd name="T15" fmla="*/ 42 h 48"/>
              <a:gd name="T16" fmla="*/ 1 w 24"/>
              <a:gd name="T17" fmla="*/ 39 h 48"/>
              <a:gd name="T18" fmla="*/ 3 w 24"/>
              <a:gd name="T19" fmla="*/ 36 h 48"/>
              <a:gd name="T20" fmla="*/ 5 w 24"/>
              <a:gd name="T21" fmla="*/ 33 h 48"/>
              <a:gd name="T22" fmla="*/ 7 w 24"/>
              <a:gd name="T23" fmla="*/ 29 h 48"/>
              <a:gd name="T24" fmla="*/ 8 w 24"/>
              <a:gd name="T25" fmla="*/ 24 h 48"/>
              <a:gd name="T26" fmla="*/ 7 w 24"/>
              <a:gd name="T27" fmla="*/ 18 h 48"/>
              <a:gd name="T28" fmla="*/ 4 w 24"/>
              <a:gd name="T29" fmla="*/ 11 h 48"/>
              <a:gd name="T30" fmla="*/ 3 w 24"/>
              <a:gd name="T31" fmla="*/ 9 h 48"/>
              <a:gd name="T32" fmla="*/ 6 w 24"/>
              <a:gd name="T33" fmla="*/ 5 h 48"/>
              <a:gd name="T34" fmla="*/ 18 w 24"/>
              <a:gd name="T3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" h="48">
                <a:moveTo>
                  <a:pt x="18" y="0"/>
                </a:moveTo>
                <a:cubicBezTo>
                  <a:pt x="20" y="3"/>
                  <a:pt x="22" y="6"/>
                  <a:pt x="22" y="10"/>
                </a:cubicBezTo>
                <a:cubicBezTo>
                  <a:pt x="23" y="13"/>
                  <a:pt x="24" y="16"/>
                  <a:pt x="24" y="19"/>
                </a:cubicBezTo>
                <a:cubicBezTo>
                  <a:pt x="24" y="24"/>
                  <a:pt x="22" y="29"/>
                  <a:pt x="20" y="34"/>
                </a:cubicBezTo>
                <a:cubicBezTo>
                  <a:pt x="17" y="39"/>
                  <a:pt x="13" y="44"/>
                  <a:pt x="8" y="48"/>
                </a:cubicBezTo>
                <a:cubicBezTo>
                  <a:pt x="1" y="44"/>
                  <a:pt x="1" y="44"/>
                  <a:pt x="1" y="44"/>
                </a:cubicBezTo>
                <a:cubicBezTo>
                  <a:pt x="1" y="44"/>
                  <a:pt x="0" y="44"/>
                  <a:pt x="0" y="43"/>
                </a:cubicBezTo>
                <a:cubicBezTo>
                  <a:pt x="0" y="43"/>
                  <a:pt x="0" y="42"/>
                  <a:pt x="0" y="42"/>
                </a:cubicBezTo>
                <a:cubicBezTo>
                  <a:pt x="0" y="41"/>
                  <a:pt x="0" y="40"/>
                  <a:pt x="1" y="39"/>
                </a:cubicBezTo>
                <a:cubicBezTo>
                  <a:pt x="2" y="38"/>
                  <a:pt x="2" y="37"/>
                  <a:pt x="3" y="36"/>
                </a:cubicBezTo>
                <a:cubicBezTo>
                  <a:pt x="4" y="35"/>
                  <a:pt x="5" y="34"/>
                  <a:pt x="5" y="33"/>
                </a:cubicBezTo>
                <a:cubicBezTo>
                  <a:pt x="6" y="31"/>
                  <a:pt x="7" y="30"/>
                  <a:pt x="7" y="29"/>
                </a:cubicBezTo>
                <a:cubicBezTo>
                  <a:pt x="7" y="27"/>
                  <a:pt x="8" y="25"/>
                  <a:pt x="8" y="24"/>
                </a:cubicBezTo>
                <a:cubicBezTo>
                  <a:pt x="8" y="22"/>
                  <a:pt x="7" y="20"/>
                  <a:pt x="7" y="18"/>
                </a:cubicBezTo>
                <a:cubicBezTo>
                  <a:pt x="6" y="16"/>
                  <a:pt x="5" y="13"/>
                  <a:pt x="4" y="11"/>
                </a:cubicBezTo>
                <a:cubicBezTo>
                  <a:pt x="3" y="10"/>
                  <a:pt x="3" y="10"/>
                  <a:pt x="3" y="9"/>
                </a:cubicBezTo>
                <a:cubicBezTo>
                  <a:pt x="3" y="7"/>
                  <a:pt x="4" y="6"/>
                  <a:pt x="6" y="5"/>
                </a:cubicBezTo>
                <a:lnTo>
                  <a:pt x="1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0" name="Freeform 15">
            <a:extLst>
              <a:ext uri="{FF2B5EF4-FFF2-40B4-BE49-F238E27FC236}">
                <a16:creationId xmlns:a16="http://schemas.microsoft.com/office/drawing/2014/main" id="{3CC71885-B395-4581-8CFB-073739420597}"/>
              </a:ext>
            </a:extLst>
          </p:cNvPr>
          <p:cNvSpPr>
            <a:spLocks/>
          </p:cNvSpPr>
          <p:nvPr userDrawn="1"/>
        </p:nvSpPr>
        <p:spPr bwMode="auto">
          <a:xfrm>
            <a:off x="8579957" y="6425431"/>
            <a:ext cx="56713" cy="94335"/>
          </a:xfrm>
          <a:custGeom>
            <a:avLst/>
            <a:gdLst>
              <a:gd name="T0" fmla="*/ 0 w 74"/>
              <a:gd name="T1" fmla="*/ 122 h 122"/>
              <a:gd name="T2" fmla="*/ 0 w 74"/>
              <a:gd name="T3" fmla="*/ 0 h 122"/>
              <a:gd name="T4" fmla="*/ 21 w 74"/>
              <a:gd name="T5" fmla="*/ 0 h 122"/>
              <a:gd name="T6" fmla="*/ 21 w 74"/>
              <a:gd name="T7" fmla="*/ 47 h 122"/>
              <a:gd name="T8" fmla="*/ 32 w 74"/>
              <a:gd name="T9" fmla="*/ 39 h 122"/>
              <a:gd name="T10" fmla="*/ 45 w 74"/>
              <a:gd name="T11" fmla="*/ 37 h 122"/>
              <a:gd name="T12" fmla="*/ 58 w 74"/>
              <a:gd name="T13" fmla="*/ 39 h 122"/>
              <a:gd name="T14" fmla="*/ 66 w 74"/>
              <a:gd name="T15" fmla="*/ 45 h 122"/>
              <a:gd name="T16" fmla="*/ 72 w 74"/>
              <a:gd name="T17" fmla="*/ 55 h 122"/>
              <a:gd name="T18" fmla="*/ 74 w 74"/>
              <a:gd name="T19" fmla="*/ 68 h 122"/>
              <a:gd name="T20" fmla="*/ 74 w 74"/>
              <a:gd name="T21" fmla="*/ 122 h 122"/>
              <a:gd name="T22" fmla="*/ 53 w 74"/>
              <a:gd name="T23" fmla="*/ 122 h 122"/>
              <a:gd name="T24" fmla="*/ 53 w 74"/>
              <a:gd name="T25" fmla="*/ 68 h 122"/>
              <a:gd name="T26" fmla="*/ 50 w 74"/>
              <a:gd name="T27" fmla="*/ 56 h 122"/>
              <a:gd name="T28" fmla="*/ 39 w 74"/>
              <a:gd name="T29" fmla="*/ 52 h 122"/>
              <a:gd name="T30" fmla="*/ 29 w 74"/>
              <a:gd name="T31" fmla="*/ 55 h 122"/>
              <a:gd name="T32" fmla="*/ 21 w 74"/>
              <a:gd name="T33" fmla="*/ 61 h 122"/>
              <a:gd name="T34" fmla="*/ 21 w 74"/>
              <a:gd name="T35" fmla="*/ 122 h 122"/>
              <a:gd name="T36" fmla="*/ 0 w 74"/>
              <a:gd name="T3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4" h="122">
                <a:moveTo>
                  <a:pt x="0" y="122"/>
                </a:moveTo>
                <a:cubicBezTo>
                  <a:pt x="0" y="0"/>
                  <a:pt x="0" y="0"/>
                  <a:pt x="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47"/>
                  <a:pt x="21" y="47"/>
                  <a:pt x="21" y="47"/>
                </a:cubicBezTo>
                <a:cubicBezTo>
                  <a:pt x="24" y="44"/>
                  <a:pt x="28" y="41"/>
                  <a:pt x="32" y="39"/>
                </a:cubicBezTo>
                <a:cubicBezTo>
                  <a:pt x="35" y="37"/>
                  <a:pt x="40" y="37"/>
                  <a:pt x="45" y="37"/>
                </a:cubicBezTo>
                <a:cubicBezTo>
                  <a:pt x="50" y="37"/>
                  <a:pt x="54" y="37"/>
                  <a:pt x="58" y="39"/>
                </a:cubicBezTo>
                <a:cubicBezTo>
                  <a:pt x="61" y="40"/>
                  <a:pt x="64" y="43"/>
                  <a:pt x="66" y="45"/>
                </a:cubicBezTo>
                <a:cubicBezTo>
                  <a:pt x="69" y="48"/>
                  <a:pt x="71" y="52"/>
                  <a:pt x="72" y="55"/>
                </a:cubicBezTo>
                <a:cubicBezTo>
                  <a:pt x="73" y="59"/>
                  <a:pt x="74" y="64"/>
                  <a:pt x="74" y="68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3"/>
                  <a:pt x="52" y="59"/>
                  <a:pt x="50" y="56"/>
                </a:cubicBezTo>
                <a:cubicBezTo>
                  <a:pt x="48" y="54"/>
                  <a:pt x="44" y="52"/>
                  <a:pt x="39" y="52"/>
                </a:cubicBezTo>
                <a:cubicBezTo>
                  <a:pt x="36" y="52"/>
                  <a:pt x="32" y="53"/>
                  <a:pt x="29" y="55"/>
                </a:cubicBezTo>
                <a:cubicBezTo>
                  <a:pt x="26" y="56"/>
                  <a:pt x="23" y="58"/>
                  <a:pt x="21" y="61"/>
                </a:cubicBezTo>
                <a:cubicBezTo>
                  <a:pt x="21" y="122"/>
                  <a:pt x="21" y="122"/>
                  <a:pt x="21" y="122"/>
                </a:cubicBezTo>
                <a:lnTo>
                  <a:pt x="0" y="12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7C975DAE-DB3A-478E-8C25-9CB647B7764F}"/>
              </a:ext>
            </a:extLst>
          </p:cNvPr>
          <p:cNvSpPr>
            <a:spLocks/>
          </p:cNvSpPr>
          <p:nvPr userDrawn="1"/>
        </p:nvSpPr>
        <p:spPr bwMode="auto">
          <a:xfrm>
            <a:off x="8658008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2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8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19" y="84"/>
                  <a:pt x="16" y="83"/>
                </a:cubicBezTo>
                <a:cubicBezTo>
                  <a:pt x="12" y="81"/>
                  <a:pt x="9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0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4961122B-FA66-4EB1-B77E-010566597812}"/>
              </a:ext>
            </a:extLst>
          </p:cNvPr>
          <p:cNvSpPr>
            <a:spLocks/>
          </p:cNvSpPr>
          <p:nvPr userDrawn="1"/>
        </p:nvSpPr>
        <p:spPr bwMode="auto">
          <a:xfrm>
            <a:off x="8738305" y="6454068"/>
            <a:ext cx="90404" cy="65697"/>
          </a:xfrm>
          <a:custGeom>
            <a:avLst/>
            <a:gdLst>
              <a:gd name="T0" fmla="*/ 0 w 118"/>
              <a:gd name="T1" fmla="*/ 85 h 85"/>
              <a:gd name="T2" fmla="*/ 0 w 118"/>
              <a:gd name="T3" fmla="*/ 1 h 85"/>
              <a:gd name="T4" fmla="*/ 12 w 118"/>
              <a:gd name="T5" fmla="*/ 1 h 85"/>
              <a:gd name="T6" fmla="*/ 17 w 118"/>
              <a:gd name="T7" fmla="*/ 5 h 85"/>
              <a:gd name="T8" fmla="*/ 18 w 118"/>
              <a:gd name="T9" fmla="*/ 11 h 85"/>
              <a:gd name="T10" fmla="*/ 23 w 118"/>
              <a:gd name="T11" fmla="*/ 6 h 85"/>
              <a:gd name="T12" fmla="*/ 28 w 118"/>
              <a:gd name="T13" fmla="*/ 3 h 85"/>
              <a:gd name="T14" fmla="*/ 34 w 118"/>
              <a:gd name="T15" fmla="*/ 0 h 85"/>
              <a:gd name="T16" fmla="*/ 41 w 118"/>
              <a:gd name="T17" fmla="*/ 0 h 85"/>
              <a:gd name="T18" fmla="*/ 54 w 118"/>
              <a:gd name="T19" fmla="*/ 4 h 85"/>
              <a:gd name="T20" fmla="*/ 62 w 118"/>
              <a:gd name="T21" fmla="*/ 15 h 85"/>
              <a:gd name="T22" fmla="*/ 67 w 118"/>
              <a:gd name="T23" fmla="*/ 8 h 85"/>
              <a:gd name="T24" fmla="*/ 73 w 118"/>
              <a:gd name="T25" fmla="*/ 3 h 85"/>
              <a:gd name="T26" fmla="*/ 81 w 118"/>
              <a:gd name="T27" fmla="*/ 0 h 85"/>
              <a:gd name="T28" fmla="*/ 89 w 118"/>
              <a:gd name="T29" fmla="*/ 0 h 85"/>
              <a:gd name="T30" fmla="*/ 101 w 118"/>
              <a:gd name="T31" fmla="*/ 2 h 85"/>
              <a:gd name="T32" fmla="*/ 110 w 118"/>
              <a:gd name="T33" fmla="*/ 8 h 85"/>
              <a:gd name="T34" fmla="*/ 116 w 118"/>
              <a:gd name="T35" fmla="*/ 18 h 85"/>
              <a:gd name="T36" fmla="*/ 118 w 118"/>
              <a:gd name="T37" fmla="*/ 31 h 85"/>
              <a:gd name="T38" fmla="*/ 118 w 118"/>
              <a:gd name="T39" fmla="*/ 85 h 85"/>
              <a:gd name="T40" fmla="*/ 97 w 118"/>
              <a:gd name="T41" fmla="*/ 85 h 85"/>
              <a:gd name="T42" fmla="*/ 97 w 118"/>
              <a:gd name="T43" fmla="*/ 31 h 85"/>
              <a:gd name="T44" fmla="*/ 94 w 118"/>
              <a:gd name="T45" fmla="*/ 19 h 85"/>
              <a:gd name="T46" fmla="*/ 84 w 118"/>
              <a:gd name="T47" fmla="*/ 15 h 85"/>
              <a:gd name="T48" fmla="*/ 78 w 118"/>
              <a:gd name="T49" fmla="*/ 16 h 85"/>
              <a:gd name="T50" fmla="*/ 73 w 118"/>
              <a:gd name="T51" fmla="*/ 19 h 85"/>
              <a:gd name="T52" fmla="*/ 70 w 118"/>
              <a:gd name="T53" fmla="*/ 24 h 85"/>
              <a:gd name="T54" fmla="*/ 69 w 118"/>
              <a:gd name="T55" fmla="*/ 31 h 85"/>
              <a:gd name="T56" fmla="*/ 69 w 118"/>
              <a:gd name="T57" fmla="*/ 85 h 85"/>
              <a:gd name="T58" fmla="*/ 49 w 118"/>
              <a:gd name="T59" fmla="*/ 85 h 85"/>
              <a:gd name="T60" fmla="*/ 49 w 118"/>
              <a:gd name="T61" fmla="*/ 31 h 85"/>
              <a:gd name="T62" fmla="*/ 45 w 118"/>
              <a:gd name="T63" fmla="*/ 19 h 85"/>
              <a:gd name="T64" fmla="*/ 35 w 118"/>
              <a:gd name="T65" fmla="*/ 15 h 85"/>
              <a:gd name="T66" fmla="*/ 27 w 118"/>
              <a:gd name="T67" fmla="*/ 17 h 85"/>
              <a:gd name="T68" fmla="*/ 20 w 118"/>
              <a:gd name="T69" fmla="*/ 23 h 85"/>
              <a:gd name="T70" fmla="*/ 20 w 118"/>
              <a:gd name="T71" fmla="*/ 85 h 85"/>
              <a:gd name="T72" fmla="*/ 0 w 118"/>
              <a:gd name="T7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8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5" y="1"/>
                  <a:pt x="16" y="2"/>
                  <a:pt x="17" y="5"/>
                </a:cubicBezTo>
                <a:cubicBezTo>
                  <a:pt x="18" y="11"/>
                  <a:pt x="18" y="11"/>
                  <a:pt x="18" y="11"/>
                </a:cubicBezTo>
                <a:cubicBezTo>
                  <a:pt x="20" y="9"/>
                  <a:pt x="21" y="8"/>
                  <a:pt x="23" y="6"/>
                </a:cubicBezTo>
                <a:cubicBezTo>
                  <a:pt x="25" y="5"/>
                  <a:pt x="26" y="4"/>
                  <a:pt x="28" y="3"/>
                </a:cubicBezTo>
                <a:cubicBezTo>
                  <a:pt x="30" y="2"/>
                  <a:pt x="32" y="1"/>
                  <a:pt x="34" y="0"/>
                </a:cubicBezTo>
                <a:cubicBezTo>
                  <a:pt x="36" y="0"/>
                  <a:pt x="39" y="0"/>
                  <a:pt x="41" y="0"/>
                </a:cubicBezTo>
                <a:cubicBezTo>
                  <a:pt x="46" y="0"/>
                  <a:pt x="51" y="1"/>
                  <a:pt x="54" y="4"/>
                </a:cubicBezTo>
                <a:cubicBezTo>
                  <a:pt x="58" y="7"/>
                  <a:pt x="60" y="10"/>
                  <a:pt x="62" y="15"/>
                </a:cubicBezTo>
                <a:cubicBezTo>
                  <a:pt x="63" y="12"/>
                  <a:pt x="65" y="10"/>
                  <a:pt x="67" y="8"/>
                </a:cubicBezTo>
                <a:cubicBezTo>
                  <a:pt x="69" y="6"/>
                  <a:pt x="71" y="4"/>
                  <a:pt x="73" y="3"/>
                </a:cubicBezTo>
                <a:cubicBezTo>
                  <a:pt x="76" y="2"/>
                  <a:pt x="78" y="1"/>
                  <a:pt x="81" y="0"/>
                </a:cubicBezTo>
                <a:cubicBezTo>
                  <a:pt x="83" y="0"/>
                  <a:pt x="86" y="0"/>
                  <a:pt x="89" y="0"/>
                </a:cubicBezTo>
                <a:cubicBezTo>
                  <a:pt x="93" y="0"/>
                  <a:pt x="97" y="0"/>
                  <a:pt x="101" y="2"/>
                </a:cubicBezTo>
                <a:cubicBezTo>
                  <a:pt x="105" y="3"/>
                  <a:pt x="108" y="5"/>
                  <a:pt x="110" y="8"/>
                </a:cubicBezTo>
                <a:cubicBezTo>
                  <a:pt x="113" y="11"/>
                  <a:pt x="115" y="14"/>
                  <a:pt x="116" y="18"/>
                </a:cubicBezTo>
                <a:cubicBezTo>
                  <a:pt x="117" y="22"/>
                  <a:pt x="118" y="26"/>
                  <a:pt x="118" y="31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97" y="85"/>
                  <a:pt x="97" y="85"/>
                  <a:pt x="97" y="85"/>
                </a:cubicBezTo>
                <a:cubicBezTo>
                  <a:pt x="97" y="31"/>
                  <a:pt x="97" y="31"/>
                  <a:pt x="97" y="31"/>
                </a:cubicBezTo>
                <a:cubicBezTo>
                  <a:pt x="97" y="26"/>
                  <a:pt x="96" y="22"/>
                  <a:pt x="94" y="19"/>
                </a:cubicBezTo>
                <a:cubicBezTo>
                  <a:pt x="92" y="17"/>
                  <a:pt x="88" y="15"/>
                  <a:pt x="84" y="15"/>
                </a:cubicBezTo>
                <a:cubicBezTo>
                  <a:pt x="82" y="15"/>
                  <a:pt x="80" y="16"/>
                  <a:pt x="78" y="16"/>
                </a:cubicBezTo>
                <a:cubicBezTo>
                  <a:pt x="76" y="17"/>
                  <a:pt x="75" y="18"/>
                  <a:pt x="73" y="19"/>
                </a:cubicBezTo>
                <a:cubicBezTo>
                  <a:pt x="72" y="21"/>
                  <a:pt x="71" y="22"/>
                  <a:pt x="70" y="24"/>
                </a:cubicBezTo>
                <a:cubicBezTo>
                  <a:pt x="69" y="26"/>
                  <a:pt x="69" y="29"/>
                  <a:pt x="69" y="31"/>
                </a:cubicBezTo>
                <a:cubicBezTo>
                  <a:pt x="69" y="85"/>
                  <a:pt x="69" y="85"/>
                  <a:pt x="69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26"/>
                  <a:pt x="47" y="22"/>
                  <a:pt x="45" y="19"/>
                </a:cubicBezTo>
                <a:cubicBezTo>
                  <a:pt x="43" y="17"/>
                  <a:pt x="40" y="15"/>
                  <a:pt x="35" y="15"/>
                </a:cubicBezTo>
                <a:cubicBezTo>
                  <a:pt x="32" y="15"/>
                  <a:pt x="29" y="16"/>
                  <a:pt x="27" y="17"/>
                </a:cubicBezTo>
                <a:cubicBezTo>
                  <a:pt x="24" y="19"/>
                  <a:pt x="22" y="21"/>
                  <a:pt x="20" y="23"/>
                </a:cubicBezTo>
                <a:cubicBezTo>
                  <a:pt x="20" y="85"/>
                  <a:pt x="20" y="85"/>
                  <a:pt x="20" y="85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22281037-059E-4D6E-B531-F3E13FADB1B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84780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7 w 70"/>
              <a:gd name="T5" fmla="*/ 85 h 87"/>
              <a:gd name="T6" fmla="*/ 54 w 70"/>
              <a:gd name="T7" fmla="*/ 82 h 87"/>
              <a:gd name="T8" fmla="*/ 53 w 70"/>
              <a:gd name="T9" fmla="*/ 76 h 87"/>
              <a:gd name="T10" fmla="*/ 46 w 70"/>
              <a:gd name="T11" fmla="*/ 81 h 87"/>
              <a:gd name="T12" fmla="*/ 40 w 70"/>
              <a:gd name="T13" fmla="*/ 84 h 87"/>
              <a:gd name="T14" fmla="*/ 33 w 70"/>
              <a:gd name="T15" fmla="*/ 87 h 87"/>
              <a:gd name="T16" fmla="*/ 25 w 70"/>
              <a:gd name="T17" fmla="*/ 87 h 87"/>
              <a:gd name="T18" fmla="*/ 15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3 w 70"/>
              <a:gd name="T27" fmla="*/ 55 h 87"/>
              <a:gd name="T28" fmla="*/ 11 w 70"/>
              <a:gd name="T29" fmla="*/ 47 h 87"/>
              <a:gd name="T30" fmla="*/ 27 w 70"/>
              <a:gd name="T31" fmla="*/ 40 h 87"/>
              <a:gd name="T32" fmla="*/ 51 w 70"/>
              <a:gd name="T33" fmla="*/ 38 h 87"/>
              <a:gd name="T34" fmla="*/ 51 w 70"/>
              <a:gd name="T35" fmla="*/ 33 h 87"/>
              <a:gd name="T36" fmla="*/ 47 w 70"/>
              <a:gd name="T37" fmla="*/ 20 h 87"/>
              <a:gd name="T38" fmla="*/ 37 w 70"/>
              <a:gd name="T39" fmla="*/ 16 h 87"/>
              <a:gd name="T40" fmla="*/ 29 w 70"/>
              <a:gd name="T41" fmla="*/ 17 h 87"/>
              <a:gd name="T42" fmla="*/ 23 w 70"/>
              <a:gd name="T43" fmla="*/ 20 h 87"/>
              <a:gd name="T44" fmla="*/ 18 w 70"/>
              <a:gd name="T45" fmla="*/ 23 h 87"/>
              <a:gd name="T46" fmla="*/ 14 w 70"/>
              <a:gd name="T47" fmla="*/ 24 h 87"/>
              <a:gd name="T48" fmla="*/ 10 w 70"/>
              <a:gd name="T49" fmla="*/ 23 h 87"/>
              <a:gd name="T50" fmla="*/ 8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7 w 70"/>
              <a:gd name="T69" fmla="*/ 73 h 87"/>
              <a:gd name="T70" fmla="*/ 42 w 70"/>
              <a:gd name="T71" fmla="*/ 71 h 87"/>
              <a:gd name="T72" fmla="*/ 46 w 70"/>
              <a:gd name="T73" fmla="*/ 68 h 87"/>
              <a:gd name="T74" fmla="*/ 51 w 70"/>
              <a:gd name="T75" fmla="*/ 64 h 87"/>
              <a:gd name="T76" fmla="*/ 51 w 70"/>
              <a:gd name="T77" fmla="*/ 50 h 87"/>
              <a:gd name="T78" fmla="*/ 36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20 w 70"/>
              <a:gd name="T85" fmla="*/ 63 h 87"/>
              <a:gd name="T86" fmla="*/ 23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8" y="86"/>
                  <a:pt x="57" y="85"/>
                </a:cubicBezTo>
                <a:cubicBezTo>
                  <a:pt x="56" y="85"/>
                  <a:pt x="55" y="83"/>
                  <a:pt x="54" y="82"/>
                </a:cubicBezTo>
                <a:cubicBezTo>
                  <a:pt x="53" y="76"/>
                  <a:pt x="53" y="76"/>
                  <a:pt x="53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40" y="84"/>
                </a:cubicBezTo>
                <a:cubicBezTo>
                  <a:pt x="38" y="85"/>
                  <a:pt x="35" y="86"/>
                  <a:pt x="33" y="87"/>
                </a:cubicBezTo>
                <a:cubicBezTo>
                  <a:pt x="30" y="87"/>
                  <a:pt x="28" y="87"/>
                  <a:pt x="25" y="87"/>
                </a:cubicBezTo>
                <a:cubicBezTo>
                  <a:pt x="21" y="87"/>
                  <a:pt x="18" y="87"/>
                  <a:pt x="15" y="86"/>
                </a:cubicBezTo>
                <a:cubicBezTo>
                  <a:pt x="12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1" y="71"/>
                  <a:pt x="0" y="68"/>
                  <a:pt x="0" y="64"/>
                </a:cubicBezTo>
                <a:cubicBezTo>
                  <a:pt x="0" y="61"/>
                  <a:pt x="1" y="58"/>
                  <a:pt x="3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7" y="40"/>
                </a:cubicBezTo>
                <a:cubicBezTo>
                  <a:pt x="33" y="39"/>
                  <a:pt x="41" y="38"/>
                  <a:pt x="51" y="38"/>
                </a:cubicBezTo>
                <a:cubicBezTo>
                  <a:pt x="51" y="33"/>
                  <a:pt x="51" y="33"/>
                  <a:pt x="51" y="33"/>
                </a:cubicBezTo>
                <a:cubicBezTo>
                  <a:pt x="51" y="27"/>
                  <a:pt x="49" y="23"/>
                  <a:pt x="47" y="20"/>
                </a:cubicBezTo>
                <a:cubicBezTo>
                  <a:pt x="45" y="18"/>
                  <a:pt x="41" y="16"/>
                  <a:pt x="37" y="16"/>
                </a:cubicBezTo>
                <a:cubicBezTo>
                  <a:pt x="33" y="16"/>
                  <a:pt x="31" y="17"/>
                  <a:pt x="29" y="17"/>
                </a:cubicBezTo>
                <a:cubicBezTo>
                  <a:pt x="26" y="18"/>
                  <a:pt x="24" y="19"/>
                  <a:pt x="23" y="20"/>
                </a:cubicBezTo>
                <a:cubicBezTo>
                  <a:pt x="21" y="21"/>
                  <a:pt x="20" y="22"/>
                  <a:pt x="18" y="23"/>
                </a:cubicBezTo>
                <a:cubicBezTo>
                  <a:pt x="17" y="23"/>
                  <a:pt x="15" y="24"/>
                  <a:pt x="14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9" y="21"/>
                  <a:pt x="8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4" y="5"/>
                  <a:pt x="26" y="0"/>
                  <a:pt x="39" y="0"/>
                </a:cubicBezTo>
                <a:cubicBezTo>
                  <a:pt x="44" y="0"/>
                  <a:pt x="49" y="1"/>
                  <a:pt x="52" y="3"/>
                </a:cubicBezTo>
                <a:cubicBezTo>
                  <a:pt x="56" y="4"/>
                  <a:pt x="60" y="7"/>
                  <a:pt x="62" y="9"/>
                </a:cubicBezTo>
                <a:cubicBezTo>
                  <a:pt x="65" y="12"/>
                  <a:pt x="67" y="16"/>
                  <a:pt x="68" y="20"/>
                </a:cubicBezTo>
                <a:cubicBezTo>
                  <a:pt x="70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7" y="73"/>
                </a:cubicBezTo>
                <a:cubicBezTo>
                  <a:pt x="39" y="72"/>
                  <a:pt x="40" y="72"/>
                  <a:pt x="42" y="71"/>
                </a:cubicBezTo>
                <a:cubicBezTo>
                  <a:pt x="43" y="70"/>
                  <a:pt x="45" y="69"/>
                  <a:pt x="46" y="68"/>
                </a:cubicBezTo>
                <a:cubicBezTo>
                  <a:pt x="48" y="67"/>
                  <a:pt x="49" y="66"/>
                  <a:pt x="51" y="64"/>
                </a:cubicBezTo>
                <a:cubicBezTo>
                  <a:pt x="51" y="50"/>
                  <a:pt x="51" y="50"/>
                  <a:pt x="51" y="50"/>
                </a:cubicBezTo>
                <a:cubicBezTo>
                  <a:pt x="45" y="50"/>
                  <a:pt x="40" y="51"/>
                  <a:pt x="36" y="51"/>
                </a:cubicBezTo>
                <a:cubicBezTo>
                  <a:pt x="32" y="52"/>
                  <a:pt x="29" y="53"/>
                  <a:pt x="26" y="54"/>
                </a:cubicBezTo>
                <a:cubicBezTo>
                  <a:pt x="24" y="55"/>
                  <a:pt x="22" y="57"/>
                  <a:pt x="21" y="58"/>
                </a:cubicBezTo>
                <a:cubicBezTo>
                  <a:pt x="20" y="60"/>
                  <a:pt x="20" y="62"/>
                  <a:pt x="20" y="63"/>
                </a:cubicBezTo>
                <a:cubicBezTo>
                  <a:pt x="20" y="67"/>
                  <a:pt x="21" y="69"/>
                  <a:pt x="23" y="71"/>
                </a:cubicBezTo>
                <a:cubicBezTo>
                  <a:pt x="25" y="73"/>
                  <a:pt x="28" y="73"/>
                  <a:pt x="31" y="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4" name="Freeform 19">
            <a:extLst>
              <a:ext uri="{FF2B5EF4-FFF2-40B4-BE49-F238E27FC236}">
                <a16:creationId xmlns:a16="http://schemas.microsoft.com/office/drawing/2014/main" id="{BCFAA57D-4279-4152-9725-C27AE9AAC9C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923605" y="6425431"/>
            <a:ext cx="20215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3 w 26"/>
              <a:gd name="T9" fmla="*/ 26 h 122"/>
              <a:gd name="T10" fmla="*/ 8 w 26"/>
              <a:gd name="T11" fmla="*/ 25 h 122"/>
              <a:gd name="T12" fmla="*/ 4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4 w 26"/>
              <a:gd name="T21" fmla="*/ 4 h 122"/>
              <a:gd name="T22" fmla="*/ 8 w 26"/>
              <a:gd name="T23" fmla="*/ 1 h 122"/>
              <a:gd name="T24" fmla="*/ 13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3 w 26"/>
              <a:gd name="T39" fmla="*/ 122 h 122"/>
              <a:gd name="T40" fmla="*/ 3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3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4" y="22"/>
                </a:cubicBezTo>
                <a:cubicBezTo>
                  <a:pt x="3" y="21"/>
                  <a:pt x="2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2" y="7"/>
                  <a:pt x="3" y="5"/>
                  <a:pt x="4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3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3" y="122"/>
                  <a:pt x="3" y="122"/>
                  <a:pt x="3" y="122"/>
                </a:cubicBezTo>
                <a:cubicBezTo>
                  <a:pt x="3" y="38"/>
                  <a:pt x="3" y="38"/>
                  <a:pt x="3" y="38"/>
                </a:cubicBezTo>
                <a:lnTo>
                  <a:pt x="23" y="3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28036BCE-7971-45A2-99E3-9FE1DA1920E0}"/>
              </a:ext>
            </a:extLst>
          </p:cNvPr>
          <p:cNvSpPr>
            <a:spLocks/>
          </p:cNvSpPr>
          <p:nvPr userDrawn="1"/>
        </p:nvSpPr>
        <p:spPr bwMode="auto">
          <a:xfrm>
            <a:off x="8965719" y="6454068"/>
            <a:ext cx="56713" cy="65697"/>
          </a:xfrm>
          <a:custGeom>
            <a:avLst/>
            <a:gdLst>
              <a:gd name="T0" fmla="*/ 0 w 74"/>
              <a:gd name="T1" fmla="*/ 85 h 85"/>
              <a:gd name="T2" fmla="*/ 0 w 74"/>
              <a:gd name="T3" fmla="*/ 1 h 85"/>
              <a:gd name="T4" fmla="*/ 13 w 74"/>
              <a:gd name="T5" fmla="*/ 1 h 85"/>
              <a:gd name="T6" fmla="*/ 18 w 74"/>
              <a:gd name="T7" fmla="*/ 5 h 85"/>
              <a:gd name="T8" fmla="*/ 19 w 74"/>
              <a:gd name="T9" fmla="*/ 11 h 85"/>
              <a:gd name="T10" fmla="*/ 25 w 74"/>
              <a:gd name="T11" fmla="*/ 6 h 85"/>
              <a:gd name="T12" fmla="*/ 31 w 74"/>
              <a:gd name="T13" fmla="*/ 3 h 85"/>
              <a:gd name="T14" fmla="*/ 38 w 74"/>
              <a:gd name="T15" fmla="*/ 0 h 85"/>
              <a:gd name="T16" fmla="*/ 45 w 74"/>
              <a:gd name="T17" fmla="*/ 0 h 85"/>
              <a:gd name="T18" fmla="*/ 58 w 74"/>
              <a:gd name="T19" fmla="*/ 2 h 85"/>
              <a:gd name="T20" fmla="*/ 67 w 74"/>
              <a:gd name="T21" fmla="*/ 8 h 85"/>
              <a:gd name="T22" fmla="*/ 72 w 74"/>
              <a:gd name="T23" fmla="*/ 18 h 85"/>
              <a:gd name="T24" fmla="*/ 74 w 74"/>
              <a:gd name="T25" fmla="*/ 31 h 85"/>
              <a:gd name="T26" fmla="*/ 74 w 74"/>
              <a:gd name="T27" fmla="*/ 85 h 85"/>
              <a:gd name="T28" fmla="*/ 54 w 74"/>
              <a:gd name="T29" fmla="*/ 85 h 85"/>
              <a:gd name="T30" fmla="*/ 54 w 74"/>
              <a:gd name="T31" fmla="*/ 31 h 85"/>
              <a:gd name="T32" fmla="*/ 50 w 74"/>
              <a:gd name="T33" fmla="*/ 19 h 85"/>
              <a:gd name="T34" fmla="*/ 39 w 74"/>
              <a:gd name="T35" fmla="*/ 15 h 85"/>
              <a:gd name="T36" fmla="*/ 29 w 74"/>
              <a:gd name="T37" fmla="*/ 18 h 85"/>
              <a:gd name="T38" fmla="*/ 21 w 74"/>
              <a:gd name="T39" fmla="*/ 24 h 85"/>
              <a:gd name="T40" fmla="*/ 21 w 74"/>
              <a:gd name="T41" fmla="*/ 85 h 85"/>
              <a:gd name="T42" fmla="*/ 0 w 74"/>
              <a:gd name="T4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4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5" y="1"/>
                  <a:pt x="17" y="2"/>
                  <a:pt x="18" y="5"/>
                </a:cubicBezTo>
                <a:cubicBezTo>
                  <a:pt x="19" y="11"/>
                  <a:pt x="19" y="11"/>
                  <a:pt x="19" y="11"/>
                </a:cubicBezTo>
                <a:cubicBezTo>
                  <a:pt x="21" y="9"/>
                  <a:pt x="23" y="8"/>
                  <a:pt x="25" y="6"/>
                </a:cubicBezTo>
                <a:cubicBezTo>
                  <a:pt x="27" y="5"/>
                  <a:pt x="29" y="4"/>
                  <a:pt x="31" y="3"/>
                </a:cubicBezTo>
                <a:cubicBezTo>
                  <a:pt x="33" y="2"/>
                  <a:pt x="35" y="1"/>
                  <a:pt x="38" y="0"/>
                </a:cubicBezTo>
                <a:cubicBezTo>
                  <a:pt x="40" y="0"/>
                  <a:pt x="43" y="0"/>
                  <a:pt x="45" y="0"/>
                </a:cubicBezTo>
                <a:cubicBezTo>
                  <a:pt x="50" y="0"/>
                  <a:pt x="54" y="0"/>
                  <a:pt x="58" y="2"/>
                </a:cubicBezTo>
                <a:cubicBezTo>
                  <a:pt x="61" y="3"/>
                  <a:pt x="64" y="6"/>
                  <a:pt x="67" y="8"/>
                </a:cubicBezTo>
                <a:cubicBezTo>
                  <a:pt x="69" y="11"/>
                  <a:pt x="71" y="15"/>
                  <a:pt x="72" y="18"/>
                </a:cubicBezTo>
                <a:cubicBezTo>
                  <a:pt x="73" y="22"/>
                  <a:pt x="74" y="27"/>
                  <a:pt x="74" y="31"/>
                </a:cubicBezTo>
                <a:cubicBezTo>
                  <a:pt x="74" y="85"/>
                  <a:pt x="74" y="85"/>
                  <a:pt x="74" y="85"/>
                </a:cubicBezTo>
                <a:cubicBezTo>
                  <a:pt x="54" y="85"/>
                  <a:pt x="54" y="85"/>
                  <a:pt x="54" y="85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26"/>
                  <a:pt x="52" y="22"/>
                  <a:pt x="50" y="19"/>
                </a:cubicBezTo>
                <a:cubicBezTo>
                  <a:pt x="48" y="17"/>
                  <a:pt x="44" y="15"/>
                  <a:pt x="39" y="15"/>
                </a:cubicBezTo>
                <a:cubicBezTo>
                  <a:pt x="36" y="15"/>
                  <a:pt x="32" y="16"/>
                  <a:pt x="29" y="18"/>
                </a:cubicBezTo>
                <a:cubicBezTo>
                  <a:pt x="26" y="19"/>
                  <a:pt x="23" y="21"/>
                  <a:pt x="21" y="24"/>
                </a:cubicBezTo>
                <a:cubicBezTo>
                  <a:pt x="21" y="85"/>
                  <a:pt x="21" y="85"/>
                  <a:pt x="21" y="85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6" name="Freeform 21">
            <a:extLst>
              <a:ext uri="{FF2B5EF4-FFF2-40B4-BE49-F238E27FC236}">
                <a16:creationId xmlns:a16="http://schemas.microsoft.com/office/drawing/2014/main" id="{3362F74F-58BA-45BD-91EB-85BE6B60815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7353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6 w 70"/>
              <a:gd name="T5" fmla="*/ 85 h 87"/>
              <a:gd name="T6" fmla="*/ 54 w 70"/>
              <a:gd name="T7" fmla="*/ 82 h 87"/>
              <a:gd name="T8" fmla="*/ 52 w 70"/>
              <a:gd name="T9" fmla="*/ 76 h 87"/>
              <a:gd name="T10" fmla="*/ 46 w 70"/>
              <a:gd name="T11" fmla="*/ 81 h 87"/>
              <a:gd name="T12" fmla="*/ 39 w 70"/>
              <a:gd name="T13" fmla="*/ 84 h 87"/>
              <a:gd name="T14" fmla="*/ 32 w 70"/>
              <a:gd name="T15" fmla="*/ 87 h 87"/>
              <a:gd name="T16" fmla="*/ 24 w 70"/>
              <a:gd name="T17" fmla="*/ 87 h 87"/>
              <a:gd name="T18" fmla="*/ 14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2 w 70"/>
              <a:gd name="T27" fmla="*/ 55 h 87"/>
              <a:gd name="T28" fmla="*/ 11 w 70"/>
              <a:gd name="T29" fmla="*/ 47 h 87"/>
              <a:gd name="T30" fmla="*/ 26 w 70"/>
              <a:gd name="T31" fmla="*/ 40 h 87"/>
              <a:gd name="T32" fmla="*/ 50 w 70"/>
              <a:gd name="T33" fmla="*/ 38 h 87"/>
              <a:gd name="T34" fmla="*/ 50 w 70"/>
              <a:gd name="T35" fmla="*/ 33 h 87"/>
              <a:gd name="T36" fmla="*/ 47 w 70"/>
              <a:gd name="T37" fmla="*/ 20 h 87"/>
              <a:gd name="T38" fmla="*/ 36 w 70"/>
              <a:gd name="T39" fmla="*/ 16 h 87"/>
              <a:gd name="T40" fmla="*/ 28 w 70"/>
              <a:gd name="T41" fmla="*/ 17 h 87"/>
              <a:gd name="T42" fmla="*/ 22 w 70"/>
              <a:gd name="T43" fmla="*/ 20 h 87"/>
              <a:gd name="T44" fmla="*/ 18 w 70"/>
              <a:gd name="T45" fmla="*/ 23 h 87"/>
              <a:gd name="T46" fmla="*/ 13 w 70"/>
              <a:gd name="T47" fmla="*/ 24 h 87"/>
              <a:gd name="T48" fmla="*/ 10 w 70"/>
              <a:gd name="T49" fmla="*/ 23 h 87"/>
              <a:gd name="T50" fmla="*/ 7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6 w 70"/>
              <a:gd name="T69" fmla="*/ 73 h 87"/>
              <a:gd name="T70" fmla="*/ 41 w 70"/>
              <a:gd name="T71" fmla="*/ 71 h 87"/>
              <a:gd name="T72" fmla="*/ 46 w 70"/>
              <a:gd name="T73" fmla="*/ 68 h 87"/>
              <a:gd name="T74" fmla="*/ 50 w 70"/>
              <a:gd name="T75" fmla="*/ 64 h 87"/>
              <a:gd name="T76" fmla="*/ 50 w 70"/>
              <a:gd name="T77" fmla="*/ 50 h 87"/>
              <a:gd name="T78" fmla="*/ 35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19 w 70"/>
              <a:gd name="T85" fmla="*/ 63 h 87"/>
              <a:gd name="T86" fmla="*/ 22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7" y="86"/>
                  <a:pt x="56" y="85"/>
                </a:cubicBezTo>
                <a:cubicBezTo>
                  <a:pt x="55" y="85"/>
                  <a:pt x="54" y="83"/>
                  <a:pt x="54" y="82"/>
                </a:cubicBezTo>
                <a:cubicBezTo>
                  <a:pt x="52" y="76"/>
                  <a:pt x="52" y="76"/>
                  <a:pt x="52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39" y="84"/>
                </a:cubicBezTo>
                <a:cubicBezTo>
                  <a:pt x="37" y="85"/>
                  <a:pt x="35" y="86"/>
                  <a:pt x="32" y="87"/>
                </a:cubicBezTo>
                <a:cubicBezTo>
                  <a:pt x="30" y="87"/>
                  <a:pt x="27" y="87"/>
                  <a:pt x="24" y="87"/>
                </a:cubicBezTo>
                <a:cubicBezTo>
                  <a:pt x="21" y="87"/>
                  <a:pt x="17" y="87"/>
                  <a:pt x="14" y="86"/>
                </a:cubicBezTo>
                <a:cubicBezTo>
                  <a:pt x="11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0" y="71"/>
                  <a:pt x="0" y="68"/>
                  <a:pt x="0" y="64"/>
                </a:cubicBezTo>
                <a:cubicBezTo>
                  <a:pt x="0" y="61"/>
                  <a:pt x="1" y="58"/>
                  <a:pt x="2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6" y="40"/>
                </a:cubicBezTo>
                <a:cubicBezTo>
                  <a:pt x="33" y="39"/>
                  <a:pt x="41" y="38"/>
                  <a:pt x="50" y="38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27"/>
                  <a:pt x="49" y="23"/>
                  <a:pt x="47" y="20"/>
                </a:cubicBezTo>
                <a:cubicBezTo>
                  <a:pt x="44" y="18"/>
                  <a:pt x="41" y="16"/>
                  <a:pt x="36" y="16"/>
                </a:cubicBezTo>
                <a:cubicBezTo>
                  <a:pt x="33" y="16"/>
                  <a:pt x="30" y="17"/>
                  <a:pt x="28" y="17"/>
                </a:cubicBezTo>
                <a:cubicBezTo>
                  <a:pt x="26" y="18"/>
                  <a:pt x="24" y="19"/>
                  <a:pt x="22" y="20"/>
                </a:cubicBezTo>
                <a:cubicBezTo>
                  <a:pt x="21" y="21"/>
                  <a:pt x="19" y="22"/>
                  <a:pt x="18" y="23"/>
                </a:cubicBezTo>
                <a:cubicBezTo>
                  <a:pt x="17" y="23"/>
                  <a:pt x="15" y="24"/>
                  <a:pt x="13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8" y="21"/>
                  <a:pt x="7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3" y="5"/>
                  <a:pt x="25" y="0"/>
                  <a:pt x="39" y="0"/>
                </a:cubicBezTo>
                <a:cubicBezTo>
                  <a:pt x="44" y="0"/>
                  <a:pt x="48" y="1"/>
                  <a:pt x="52" y="3"/>
                </a:cubicBezTo>
                <a:cubicBezTo>
                  <a:pt x="56" y="4"/>
                  <a:pt x="59" y="7"/>
                  <a:pt x="62" y="9"/>
                </a:cubicBezTo>
                <a:cubicBezTo>
                  <a:pt x="64" y="12"/>
                  <a:pt x="66" y="16"/>
                  <a:pt x="68" y="20"/>
                </a:cubicBezTo>
                <a:cubicBezTo>
                  <a:pt x="69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6" y="73"/>
                </a:cubicBezTo>
                <a:cubicBezTo>
                  <a:pt x="38" y="72"/>
                  <a:pt x="40" y="72"/>
                  <a:pt x="41" y="71"/>
                </a:cubicBezTo>
                <a:cubicBezTo>
                  <a:pt x="43" y="70"/>
                  <a:pt x="44" y="69"/>
                  <a:pt x="46" y="68"/>
                </a:cubicBezTo>
                <a:cubicBezTo>
                  <a:pt x="47" y="67"/>
                  <a:pt x="49" y="66"/>
                  <a:pt x="50" y="64"/>
                </a:cubicBezTo>
                <a:cubicBezTo>
                  <a:pt x="50" y="50"/>
                  <a:pt x="50" y="50"/>
                  <a:pt x="50" y="50"/>
                </a:cubicBezTo>
                <a:cubicBezTo>
                  <a:pt x="44" y="50"/>
                  <a:pt x="39" y="51"/>
                  <a:pt x="35" y="51"/>
                </a:cubicBezTo>
                <a:cubicBezTo>
                  <a:pt x="31" y="52"/>
                  <a:pt x="28" y="53"/>
                  <a:pt x="26" y="54"/>
                </a:cubicBezTo>
                <a:cubicBezTo>
                  <a:pt x="23" y="55"/>
                  <a:pt x="22" y="57"/>
                  <a:pt x="21" y="58"/>
                </a:cubicBezTo>
                <a:cubicBezTo>
                  <a:pt x="20" y="60"/>
                  <a:pt x="19" y="62"/>
                  <a:pt x="19" y="63"/>
                </a:cubicBezTo>
                <a:cubicBezTo>
                  <a:pt x="19" y="67"/>
                  <a:pt x="20" y="69"/>
                  <a:pt x="22" y="71"/>
                </a:cubicBezTo>
                <a:cubicBezTo>
                  <a:pt x="24" y="73"/>
                  <a:pt x="27" y="73"/>
                  <a:pt x="31" y="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7" name="Freeform 22">
            <a:extLst>
              <a:ext uri="{FF2B5EF4-FFF2-40B4-BE49-F238E27FC236}">
                <a16:creationId xmlns:a16="http://schemas.microsoft.com/office/drawing/2014/main" id="{F084B0EB-31FC-4A9D-B575-D258D19020EC}"/>
              </a:ext>
            </a:extLst>
          </p:cNvPr>
          <p:cNvSpPr>
            <a:spLocks/>
          </p:cNvSpPr>
          <p:nvPr userDrawn="1"/>
        </p:nvSpPr>
        <p:spPr bwMode="auto">
          <a:xfrm>
            <a:off x="9148773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5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5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7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F1A3A88F-3AB0-4BE8-B80A-D75E0DAC73ED}"/>
              </a:ext>
            </a:extLst>
          </p:cNvPr>
          <p:cNvSpPr>
            <a:spLocks/>
          </p:cNvSpPr>
          <p:nvPr userDrawn="1"/>
        </p:nvSpPr>
        <p:spPr bwMode="auto">
          <a:xfrm>
            <a:off x="9256585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9" name="Freeform 24">
            <a:extLst>
              <a:ext uri="{FF2B5EF4-FFF2-40B4-BE49-F238E27FC236}">
                <a16:creationId xmlns:a16="http://schemas.microsoft.com/office/drawing/2014/main" id="{7F89BB33-74EE-47B7-BA9A-AAF9A8BBC2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323967" y="6454068"/>
            <a:ext cx="101073" cy="66821"/>
          </a:xfrm>
          <a:custGeom>
            <a:avLst/>
            <a:gdLst>
              <a:gd name="T0" fmla="*/ 99 w 132"/>
              <a:gd name="T1" fmla="*/ 0 h 86"/>
              <a:gd name="T2" fmla="*/ 112 w 132"/>
              <a:gd name="T3" fmla="*/ 2 h 86"/>
              <a:gd name="T4" fmla="*/ 123 w 132"/>
              <a:gd name="T5" fmla="*/ 10 h 86"/>
              <a:gd name="T6" fmla="*/ 130 w 132"/>
              <a:gd name="T7" fmla="*/ 23 h 86"/>
              <a:gd name="T8" fmla="*/ 132 w 132"/>
              <a:gd name="T9" fmla="*/ 39 h 86"/>
              <a:gd name="T10" fmla="*/ 132 w 132"/>
              <a:gd name="T11" fmla="*/ 43 h 86"/>
              <a:gd name="T12" fmla="*/ 131 w 132"/>
              <a:gd name="T13" fmla="*/ 45 h 86"/>
              <a:gd name="T14" fmla="*/ 130 w 132"/>
              <a:gd name="T15" fmla="*/ 47 h 86"/>
              <a:gd name="T16" fmla="*/ 128 w 132"/>
              <a:gd name="T17" fmla="*/ 47 h 86"/>
              <a:gd name="T18" fmla="*/ 79 w 132"/>
              <a:gd name="T19" fmla="*/ 47 h 86"/>
              <a:gd name="T20" fmla="*/ 86 w 132"/>
              <a:gd name="T21" fmla="*/ 65 h 86"/>
              <a:gd name="T22" fmla="*/ 100 w 132"/>
              <a:gd name="T23" fmla="*/ 71 h 86"/>
              <a:gd name="T24" fmla="*/ 108 w 132"/>
              <a:gd name="T25" fmla="*/ 69 h 86"/>
              <a:gd name="T26" fmla="*/ 114 w 132"/>
              <a:gd name="T27" fmla="*/ 67 h 86"/>
              <a:gd name="T28" fmla="*/ 118 w 132"/>
              <a:gd name="T29" fmla="*/ 64 h 86"/>
              <a:gd name="T30" fmla="*/ 122 w 132"/>
              <a:gd name="T31" fmla="*/ 63 h 86"/>
              <a:gd name="T32" fmla="*/ 126 w 132"/>
              <a:gd name="T33" fmla="*/ 65 h 86"/>
              <a:gd name="T34" fmla="*/ 132 w 132"/>
              <a:gd name="T35" fmla="*/ 72 h 86"/>
              <a:gd name="T36" fmla="*/ 124 w 132"/>
              <a:gd name="T37" fmla="*/ 79 h 86"/>
              <a:gd name="T38" fmla="*/ 116 w 132"/>
              <a:gd name="T39" fmla="*/ 83 h 86"/>
              <a:gd name="T40" fmla="*/ 107 w 132"/>
              <a:gd name="T41" fmla="*/ 86 h 86"/>
              <a:gd name="T42" fmla="*/ 98 w 132"/>
              <a:gd name="T43" fmla="*/ 86 h 86"/>
              <a:gd name="T44" fmla="*/ 82 w 132"/>
              <a:gd name="T45" fmla="*/ 82 h 86"/>
              <a:gd name="T46" fmla="*/ 69 w 132"/>
              <a:gd name="T47" fmla="*/ 70 h 86"/>
              <a:gd name="T48" fmla="*/ 56 w 132"/>
              <a:gd name="T49" fmla="*/ 82 h 86"/>
              <a:gd name="T50" fmla="*/ 38 w 132"/>
              <a:gd name="T51" fmla="*/ 86 h 86"/>
              <a:gd name="T52" fmla="*/ 22 w 132"/>
              <a:gd name="T53" fmla="*/ 83 h 86"/>
              <a:gd name="T54" fmla="*/ 10 w 132"/>
              <a:gd name="T55" fmla="*/ 74 h 86"/>
              <a:gd name="T56" fmla="*/ 2 w 132"/>
              <a:gd name="T57" fmla="*/ 61 h 86"/>
              <a:gd name="T58" fmla="*/ 0 w 132"/>
              <a:gd name="T59" fmla="*/ 43 h 86"/>
              <a:gd name="T60" fmla="*/ 2 w 132"/>
              <a:gd name="T61" fmla="*/ 25 h 86"/>
              <a:gd name="T62" fmla="*/ 10 w 132"/>
              <a:gd name="T63" fmla="*/ 11 h 86"/>
              <a:gd name="T64" fmla="*/ 23 w 132"/>
              <a:gd name="T65" fmla="*/ 3 h 86"/>
              <a:gd name="T66" fmla="*/ 38 w 132"/>
              <a:gd name="T67" fmla="*/ 0 h 86"/>
              <a:gd name="T68" fmla="*/ 56 w 132"/>
              <a:gd name="T69" fmla="*/ 4 h 86"/>
              <a:gd name="T70" fmla="*/ 69 w 132"/>
              <a:gd name="T71" fmla="*/ 16 h 86"/>
              <a:gd name="T72" fmla="*/ 81 w 132"/>
              <a:gd name="T73" fmla="*/ 4 h 86"/>
              <a:gd name="T74" fmla="*/ 99 w 132"/>
              <a:gd name="T75" fmla="*/ 0 h 86"/>
              <a:gd name="T76" fmla="*/ 40 w 132"/>
              <a:gd name="T77" fmla="*/ 71 h 86"/>
              <a:gd name="T78" fmla="*/ 54 w 132"/>
              <a:gd name="T79" fmla="*/ 64 h 86"/>
              <a:gd name="T80" fmla="*/ 59 w 132"/>
              <a:gd name="T81" fmla="*/ 43 h 86"/>
              <a:gd name="T82" fmla="*/ 54 w 132"/>
              <a:gd name="T83" fmla="*/ 22 h 86"/>
              <a:gd name="T84" fmla="*/ 40 w 132"/>
              <a:gd name="T85" fmla="*/ 15 h 86"/>
              <a:gd name="T86" fmla="*/ 25 w 132"/>
              <a:gd name="T87" fmla="*/ 22 h 86"/>
              <a:gd name="T88" fmla="*/ 20 w 132"/>
              <a:gd name="T89" fmla="*/ 43 h 86"/>
              <a:gd name="T90" fmla="*/ 25 w 132"/>
              <a:gd name="T91" fmla="*/ 64 h 86"/>
              <a:gd name="T92" fmla="*/ 40 w 132"/>
              <a:gd name="T93" fmla="*/ 71 h 86"/>
              <a:gd name="T94" fmla="*/ 98 w 132"/>
              <a:gd name="T95" fmla="*/ 14 h 86"/>
              <a:gd name="T96" fmla="*/ 85 w 132"/>
              <a:gd name="T97" fmla="*/ 19 h 86"/>
              <a:gd name="T98" fmla="*/ 79 w 132"/>
              <a:gd name="T99" fmla="*/ 35 h 86"/>
              <a:gd name="T100" fmla="*/ 114 w 132"/>
              <a:gd name="T101" fmla="*/ 35 h 86"/>
              <a:gd name="T102" fmla="*/ 113 w 132"/>
              <a:gd name="T103" fmla="*/ 27 h 86"/>
              <a:gd name="T104" fmla="*/ 110 w 132"/>
              <a:gd name="T105" fmla="*/ 20 h 86"/>
              <a:gd name="T106" fmla="*/ 105 w 132"/>
              <a:gd name="T107" fmla="*/ 16 h 86"/>
              <a:gd name="T108" fmla="*/ 98 w 132"/>
              <a:gd name="T109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2" h="86">
                <a:moveTo>
                  <a:pt x="99" y="0"/>
                </a:moveTo>
                <a:cubicBezTo>
                  <a:pt x="104" y="0"/>
                  <a:pt x="108" y="0"/>
                  <a:pt x="112" y="2"/>
                </a:cubicBezTo>
                <a:cubicBezTo>
                  <a:pt x="116" y="4"/>
                  <a:pt x="120" y="7"/>
                  <a:pt x="123" y="10"/>
                </a:cubicBezTo>
                <a:cubicBezTo>
                  <a:pt x="126" y="14"/>
                  <a:pt x="128" y="18"/>
                  <a:pt x="130" y="23"/>
                </a:cubicBezTo>
                <a:cubicBezTo>
                  <a:pt x="131" y="28"/>
                  <a:pt x="132" y="33"/>
                  <a:pt x="132" y="39"/>
                </a:cubicBezTo>
                <a:cubicBezTo>
                  <a:pt x="132" y="41"/>
                  <a:pt x="132" y="42"/>
                  <a:pt x="132" y="43"/>
                </a:cubicBezTo>
                <a:cubicBezTo>
                  <a:pt x="132" y="44"/>
                  <a:pt x="132" y="45"/>
                  <a:pt x="131" y="45"/>
                </a:cubicBezTo>
                <a:cubicBezTo>
                  <a:pt x="131" y="46"/>
                  <a:pt x="131" y="46"/>
                  <a:pt x="130" y="47"/>
                </a:cubicBezTo>
                <a:cubicBezTo>
                  <a:pt x="129" y="47"/>
                  <a:pt x="129" y="47"/>
                  <a:pt x="128" y="47"/>
                </a:cubicBezTo>
                <a:cubicBezTo>
                  <a:pt x="79" y="47"/>
                  <a:pt x="79" y="47"/>
                  <a:pt x="79" y="47"/>
                </a:cubicBezTo>
                <a:cubicBezTo>
                  <a:pt x="80" y="55"/>
                  <a:pt x="82" y="61"/>
                  <a:pt x="86" y="65"/>
                </a:cubicBezTo>
                <a:cubicBezTo>
                  <a:pt x="89" y="69"/>
                  <a:pt x="94" y="71"/>
                  <a:pt x="100" y="71"/>
                </a:cubicBezTo>
                <a:cubicBezTo>
                  <a:pt x="103" y="71"/>
                  <a:pt x="106" y="70"/>
                  <a:pt x="108" y="69"/>
                </a:cubicBezTo>
                <a:cubicBezTo>
                  <a:pt x="110" y="69"/>
                  <a:pt x="112" y="68"/>
                  <a:pt x="114" y="67"/>
                </a:cubicBezTo>
                <a:cubicBezTo>
                  <a:pt x="116" y="66"/>
                  <a:pt x="117" y="65"/>
                  <a:pt x="118" y="64"/>
                </a:cubicBezTo>
                <a:cubicBezTo>
                  <a:pt x="120" y="64"/>
                  <a:pt x="121" y="63"/>
                  <a:pt x="122" y="63"/>
                </a:cubicBezTo>
                <a:cubicBezTo>
                  <a:pt x="124" y="63"/>
                  <a:pt x="125" y="64"/>
                  <a:pt x="126" y="65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30" y="75"/>
                  <a:pt x="127" y="77"/>
                  <a:pt x="124" y="79"/>
                </a:cubicBezTo>
                <a:cubicBezTo>
                  <a:pt x="122" y="81"/>
                  <a:pt x="119" y="82"/>
                  <a:pt x="116" y="83"/>
                </a:cubicBezTo>
                <a:cubicBezTo>
                  <a:pt x="113" y="84"/>
                  <a:pt x="110" y="85"/>
                  <a:pt x="107" y="86"/>
                </a:cubicBezTo>
                <a:cubicBezTo>
                  <a:pt x="104" y="86"/>
                  <a:pt x="101" y="86"/>
                  <a:pt x="98" y="86"/>
                </a:cubicBezTo>
                <a:cubicBezTo>
                  <a:pt x="92" y="86"/>
                  <a:pt x="87" y="85"/>
                  <a:pt x="82" y="82"/>
                </a:cubicBezTo>
                <a:cubicBezTo>
                  <a:pt x="77" y="80"/>
                  <a:pt x="72" y="75"/>
                  <a:pt x="69" y="70"/>
                </a:cubicBezTo>
                <a:cubicBezTo>
                  <a:pt x="66" y="75"/>
                  <a:pt x="61" y="79"/>
                  <a:pt x="56" y="82"/>
                </a:cubicBezTo>
                <a:cubicBezTo>
                  <a:pt x="51" y="85"/>
                  <a:pt x="45" y="86"/>
                  <a:pt x="38" y="86"/>
                </a:cubicBezTo>
                <a:cubicBezTo>
                  <a:pt x="32" y="86"/>
                  <a:pt x="27" y="85"/>
                  <a:pt x="22" y="83"/>
                </a:cubicBezTo>
                <a:cubicBezTo>
                  <a:pt x="18" y="81"/>
                  <a:pt x="14" y="78"/>
                  <a:pt x="10" y="74"/>
                </a:cubicBezTo>
                <a:cubicBezTo>
                  <a:pt x="7" y="71"/>
                  <a:pt x="4" y="66"/>
                  <a:pt x="2" y="61"/>
                </a:cubicBezTo>
                <a:cubicBezTo>
                  <a:pt x="0" y="55"/>
                  <a:pt x="0" y="49"/>
                  <a:pt x="0" y="43"/>
                </a:cubicBezTo>
                <a:cubicBezTo>
                  <a:pt x="0" y="36"/>
                  <a:pt x="0" y="30"/>
                  <a:pt x="2" y="25"/>
                </a:cubicBezTo>
                <a:cubicBezTo>
                  <a:pt x="4" y="19"/>
                  <a:pt x="7" y="15"/>
                  <a:pt x="10" y="11"/>
                </a:cubicBezTo>
                <a:cubicBezTo>
                  <a:pt x="14" y="7"/>
                  <a:pt x="18" y="5"/>
                  <a:pt x="23" y="3"/>
                </a:cubicBezTo>
                <a:cubicBezTo>
                  <a:pt x="27" y="1"/>
                  <a:pt x="33" y="0"/>
                  <a:pt x="38" y="0"/>
                </a:cubicBezTo>
                <a:cubicBezTo>
                  <a:pt x="45" y="0"/>
                  <a:pt x="51" y="1"/>
                  <a:pt x="56" y="4"/>
                </a:cubicBezTo>
                <a:cubicBezTo>
                  <a:pt x="61" y="7"/>
                  <a:pt x="66" y="11"/>
                  <a:pt x="69" y="16"/>
                </a:cubicBezTo>
                <a:cubicBezTo>
                  <a:pt x="72" y="11"/>
                  <a:pt x="76" y="7"/>
                  <a:pt x="81" y="4"/>
                </a:cubicBezTo>
                <a:cubicBezTo>
                  <a:pt x="86" y="1"/>
                  <a:pt x="92" y="0"/>
                  <a:pt x="99" y="0"/>
                </a:cubicBezTo>
                <a:close/>
                <a:moveTo>
                  <a:pt x="40" y="71"/>
                </a:moveTo>
                <a:cubicBezTo>
                  <a:pt x="46" y="71"/>
                  <a:pt x="51" y="68"/>
                  <a:pt x="54" y="64"/>
                </a:cubicBezTo>
                <a:cubicBezTo>
                  <a:pt x="57" y="59"/>
                  <a:pt x="59" y="52"/>
                  <a:pt x="59" y="43"/>
                </a:cubicBezTo>
                <a:cubicBezTo>
                  <a:pt x="59" y="34"/>
                  <a:pt x="57" y="27"/>
                  <a:pt x="54" y="22"/>
                </a:cubicBezTo>
                <a:cubicBezTo>
                  <a:pt x="51" y="17"/>
                  <a:pt x="46" y="15"/>
                  <a:pt x="40" y="15"/>
                </a:cubicBezTo>
                <a:cubicBezTo>
                  <a:pt x="33" y="15"/>
                  <a:pt x="28" y="17"/>
                  <a:pt x="25" y="22"/>
                </a:cubicBezTo>
                <a:cubicBezTo>
                  <a:pt x="22" y="27"/>
                  <a:pt x="20" y="34"/>
                  <a:pt x="20" y="43"/>
                </a:cubicBezTo>
                <a:cubicBezTo>
                  <a:pt x="20" y="52"/>
                  <a:pt x="22" y="59"/>
                  <a:pt x="25" y="64"/>
                </a:cubicBezTo>
                <a:cubicBezTo>
                  <a:pt x="28" y="68"/>
                  <a:pt x="33" y="71"/>
                  <a:pt x="40" y="71"/>
                </a:cubicBezTo>
                <a:close/>
                <a:moveTo>
                  <a:pt x="98" y="14"/>
                </a:moveTo>
                <a:cubicBezTo>
                  <a:pt x="92" y="14"/>
                  <a:pt x="88" y="16"/>
                  <a:pt x="85" y="19"/>
                </a:cubicBezTo>
                <a:cubicBezTo>
                  <a:pt x="81" y="23"/>
                  <a:pt x="80" y="28"/>
                  <a:pt x="79" y="35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4" y="32"/>
                  <a:pt x="114" y="30"/>
                  <a:pt x="113" y="27"/>
                </a:cubicBezTo>
                <a:cubicBezTo>
                  <a:pt x="113" y="25"/>
                  <a:pt x="112" y="22"/>
                  <a:pt x="110" y="20"/>
                </a:cubicBezTo>
                <a:cubicBezTo>
                  <a:pt x="109" y="18"/>
                  <a:pt x="107" y="17"/>
                  <a:pt x="105" y="16"/>
                </a:cubicBezTo>
                <a:cubicBezTo>
                  <a:pt x="103" y="15"/>
                  <a:pt x="101" y="14"/>
                  <a:pt x="98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0" name="Freeform 25">
            <a:extLst>
              <a:ext uri="{FF2B5EF4-FFF2-40B4-BE49-F238E27FC236}">
                <a16:creationId xmlns:a16="http://schemas.microsoft.com/office/drawing/2014/main" id="{22016FE0-B9E3-4AB5-947F-3409C9ADFA90}"/>
              </a:ext>
            </a:extLst>
          </p:cNvPr>
          <p:cNvSpPr>
            <a:spLocks/>
          </p:cNvSpPr>
          <p:nvPr userDrawn="1"/>
        </p:nvSpPr>
        <p:spPr bwMode="auto">
          <a:xfrm>
            <a:off x="9444131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1" name="Freeform 26">
            <a:extLst>
              <a:ext uri="{FF2B5EF4-FFF2-40B4-BE49-F238E27FC236}">
                <a16:creationId xmlns:a16="http://schemas.microsoft.com/office/drawing/2014/main" id="{F85EDB09-DCE0-41E3-9F65-F2B1A166BF7C}"/>
              </a:ext>
            </a:extLst>
          </p:cNvPr>
          <p:cNvSpPr>
            <a:spLocks/>
          </p:cNvSpPr>
          <p:nvPr userDrawn="1"/>
        </p:nvSpPr>
        <p:spPr bwMode="auto">
          <a:xfrm>
            <a:off x="9524428" y="6453507"/>
            <a:ext cx="40991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29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7 w 53"/>
              <a:gd name="T23" fmla="*/ 21 h 86"/>
              <a:gd name="T24" fmla="*/ 44 w 53"/>
              <a:gd name="T25" fmla="*/ 20 h 86"/>
              <a:gd name="T26" fmla="*/ 38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29" y="5"/>
                </a:cubicBezTo>
                <a:cubicBezTo>
                  <a:pt x="33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7" y="21"/>
                </a:cubicBezTo>
                <a:cubicBezTo>
                  <a:pt x="47" y="21"/>
                  <a:pt x="45" y="21"/>
                  <a:pt x="44" y="20"/>
                </a:cubicBezTo>
                <a:cubicBezTo>
                  <a:pt x="43" y="20"/>
                  <a:pt x="41" y="20"/>
                  <a:pt x="38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2" name="Freeform 27">
            <a:extLst>
              <a:ext uri="{FF2B5EF4-FFF2-40B4-BE49-F238E27FC236}">
                <a16:creationId xmlns:a16="http://schemas.microsoft.com/office/drawing/2014/main" id="{BD8D7399-9AAD-431E-A08E-9B9AB9137B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10340" y="6425431"/>
            <a:ext cx="59521" cy="95458"/>
          </a:xfrm>
          <a:custGeom>
            <a:avLst/>
            <a:gdLst>
              <a:gd name="T0" fmla="*/ 65 w 78"/>
              <a:gd name="T1" fmla="*/ 122 h 123"/>
              <a:gd name="T2" fmla="*/ 60 w 78"/>
              <a:gd name="T3" fmla="*/ 118 h 123"/>
              <a:gd name="T4" fmla="*/ 58 w 78"/>
              <a:gd name="T5" fmla="*/ 110 h 123"/>
              <a:gd name="T6" fmla="*/ 53 w 78"/>
              <a:gd name="T7" fmla="*/ 115 h 123"/>
              <a:gd name="T8" fmla="*/ 47 w 78"/>
              <a:gd name="T9" fmla="*/ 120 h 123"/>
              <a:gd name="T10" fmla="*/ 40 w 78"/>
              <a:gd name="T11" fmla="*/ 122 h 123"/>
              <a:gd name="T12" fmla="*/ 31 w 78"/>
              <a:gd name="T13" fmla="*/ 123 h 123"/>
              <a:gd name="T14" fmla="*/ 19 w 78"/>
              <a:gd name="T15" fmla="*/ 120 h 123"/>
              <a:gd name="T16" fmla="*/ 9 w 78"/>
              <a:gd name="T17" fmla="*/ 112 h 123"/>
              <a:gd name="T18" fmla="*/ 2 w 78"/>
              <a:gd name="T19" fmla="*/ 99 h 123"/>
              <a:gd name="T20" fmla="*/ 0 w 78"/>
              <a:gd name="T21" fmla="*/ 80 h 123"/>
              <a:gd name="T22" fmla="*/ 3 w 78"/>
              <a:gd name="T23" fmla="*/ 63 h 123"/>
              <a:gd name="T24" fmla="*/ 10 w 78"/>
              <a:gd name="T25" fmla="*/ 49 h 123"/>
              <a:gd name="T26" fmla="*/ 21 w 78"/>
              <a:gd name="T27" fmla="*/ 40 h 123"/>
              <a:gd name="T28" fmla="*/ 36 w 78"/>
              <a:gd name="T29" fmla="*/ 36 h 123"/>
              <a:gd name="T30" fmla="*/ 48 w 78"/>
              <a:gd name="T31" fmla="*/ 39 h 123"/>
              <a:gd name="T32" fmla="*/ 57 w 78"/>
              <a:gd name="T33" fmla="*/ 45 h 123"/>
              <a:gd name="T34" fmla="*/ 57 w 78"/>
              <a:gd name="T35" fmla="*/ 0 h 123"/>
              <a:gd name="T36" fmla="*/ 78 w 78"/>
              <a:gd name="T37" fmla="*/ 0 h 123"/>
              <a:gd name="T38" fmla="*/ 78 w 78"/>
              <a:gd name="T39" fmla="*/ 122 h 123"/>
              <a:gd name="T40" fmla="*/ 65 w 78"/>
              <a:gd name="T41" fmla="*/ 122 h 123"/>
              <a:gd name="T42" fmla="*/ 38 w 78"/>
              <a:gd name="T43" fmla="*/ 107 h 123"/>
              <a:gd name="T44" fmla="*/ 49 w 78"/>
              <a:gd name="T45" fmla="*/ 104 h 123"/>
              <a:gd name="T46" fmla="*/ 57 w 78"/>
              <a:gd name="T47" fmla="*/ 97 h 123"/>
              <a:gd name="T48" fmla="*/ 57 w 78"/>
              <a:gd name="T49" fmla="*/ 59 h 123"/>
              <a:gd name="T50" fmla="*/ 50 w 78"/>
              <a:gd name="T51" fmla="*/ 53 h 123"/>
              <a:gd name="T52" fmla="*/ 41 w 78"/>
              <a:gd name="T53" fmla="*/ 52 h 123"/>
              <a:gd name="T54" fmla="*/ 33 w 78"/>
              <a:gd name="T55" fmla="*/ 53 h 123"/>
              <a:gd name="T56" fmla="*/ 26 w 78"/>
              <a:gd name="T57" fmla="*/ 59 h 123"/>
              <a:gd name="T58" fmla="*/ 23 w 78"/>
              <a:gd name="T59" fmla="*/ 67 h 123"/>
              <a:gd name="T60" fmla="*/ 21 w 78"/>
              <a:gd name="T61" fmla="*/ 80 h 123"/>
              <a:gd name="T62" fmla="*/ 22 w 78"/>
              <a:gd name="T63" fmla="*/ 93 h 123"/>
              <a:gd name="T64" fmla="*/ 26 w 78"/>
              <a:gd name="T65" fmla="*/ 101 h 123"/>
              <a:gd name="T66" fmla="*/ 31 w 78"/>
              <a:gd name="T67" fmla="*/ 106 h 123"/>
              <a:gd name="T68" fmla="*/ 38 w 78"/>
              <a:gd name="T69" fmla="*/ 107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8" h="123">
                <a:moveTo>
                  <a:pt x="65" y="122"/>
                </a:moveTo>
                <a:cubicBezTo>
                  <a:pt x="63" y="122"/>
                  <a:pt x="61" y="121"/>
                  <a:pt x="60" y="118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7" y="112"/>
                  <a:pt x="55" y="114"/>
                  <a:pt x="53" y="115"/>
                </a:cubicBezTo>
                <a:cubicBezTo>
                  <a:pt x="51" y="117"/>
                  <a:pt x="49" y="118"/>
                  <a:pt x="47" y="120"/>
                </a:cubicBezTo>
                <a:cubicBezTo>
                  <a:pt x="45" y="121"/>
                  <a:pt x="42" y="122"/>
                  <a:pt x="40" y="122"/>
                </a:cubicBezTo>
                <a:cubicBezTo>
                  <a:pt x="37" y="123"/>
                  <a:pt x="34" y="123"/>
                  <a:pt x="31" y="123"/>
                </a:cubicBezTo>
                <a:cubicBezTo>
                  <a:pt x="27" y="123"/>
                  <a:pt x="23" y="122"/>
                  <a:pt x="19" y="120"/>
                </a:cubicBezTo>
                <a:cubicBezTo>
                  <a:pt x="15" y="118"/>
                  <a:pt x="12" y="116"/>
                  <a:pt x="9" y="112"/>
                </a:cubicBezTo>
                <a:cubicBezTo>
                  <a:pt x="6" y="108"/>
                  <a:pt x="4" y="104"/>
                  <a:pt x="2" y="99"/>
                </a:cubicBezTo>
                <a:cubicBezTo>
                  <a:pt x="1" y="93"/>
                  <a:pt x="0" y="87"/>
                  <a:pt x="0" y="80"/>
                </a:cubicBezTo>
                <a:cubicBezTo>
                  <a:pt x="0" y="74"/>
                  <a:pt x="1" y="68"/>
                  <a:pt x="3" y="63"/>
                </a:cubicBezTo>
                <a:cubicBezTo>
                  <a:pt x="4" y="57"/>
                  <a:pt x="7" y="53"/>
                  <a:pt x="10" y="49"/>
                </a:cubicBezTo>
                <a:cubicBezTo>
                  <a:pt x="13" y="45"/>
                  <a:pt x="17" y="42"/>
                  <a:pt x="21" y="40"/>
                </a:cubicBezTo>
                <a:cubicBezTo>
                  <a:pt x="26" y="37"/>
                  <a:pt x="31" y="36"/>
                  <a:pt x="36" y="36"/>
                </a:cubicBezTo>
                <a:cubicBezTo>
                  <a:pt x="41" y="36"/>
                  <a:pt x="45" y="37"/>
                  <a:pt x="48" y="39"/>
                </a:cubicBezTo>
                <a:cubicBezTo>
                  <a:pt x="52" y="40"/>
                  <a:pt x="55" y="42"/>
                  <a:pt x="57" y="45"/>
                </a:cubicBezTo>
                <a:cubicBezTo>
                  <a:pt x="57" y="0"/>
                  <a:pt x="57" y="0"/>
                  <a:pt x="57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122"/>
                  <a:pt x="78" y="122"/>
                  <a:pt x="78" y="122"/>
                </a:cubicBezTo>
                <a:lnTo>
                  <a:pt x="65" y="122"/>
                </a:lnTo>
                <a:close/>
                <a:moveTo>
                  <a:pt x="38" y="107"/>
                </a:moveTo>
                <a:cubicBezTo>
                  <a:pt x="42" y="107"/>
                  <a:pt x="46" y="106"/>
                  <a:pt x="49" y="104"/>
                </a:cubicBezTo>
                <a:cubicBezTo>
                  <a:pt x="52" y="103"/>
                  <a:pt x="55" y="100"/>
                  <a:pt x="57" y="97"/>
                </a:cubicBezTo>
                <a:cubicBezTo>
                  <a:pt x="57" y="59"/>
                  <a:pt x="57" y="59"/>
                  <a:pt x="57" y="59"/>
                </a:cubicBezTo>
                <a:cubicBezTo>
                  <a:pt x="55" y="57"/>
                  <a:pt x="53" y="55"/>
                  <a:pt x="50" y="53"/>
                </a:cubicBezTo>
                <a:cubicBezTo>
                  <a:pt x="47" y="52"/>
                  <a:pt x="44" y="52"/>
                  <a:pt x="41" y="52"/>
                </a:cubicBezTo>
                <a:cubicBezTo>
                  <a:pt x="38" y="52"/>
                  <a:pt x="35" y="52"/>
                  <a:pt x="33" y="53"/>
                </a:cubicBezTo>
                <a:cubicBezTo>
                  <a:pt x="30" y="55"/>
                  <a:pt x="28" y="56"/>
                  <a:pt x="26" y="59"/>
                </a:cubicBezTo>
                <a:cubicBezTo>
                  <a:pt x="25" y="61"/>
                  <a:pt x="23" y="64"/>
                  <a:pt x="23" y="67"/>
                </a:cubicBezTo>
                <a:cubicBezTo>
                  <a:pt x="22" y="71"/>
                  <a:pt x="21" y="75"/>
                  <a:pt x="21" y="80"/>
                </a:cubicBezTo>
                <a:cubicBezTo>
                  <a:pt x="21" y="85"/>
                  <a:pt x="22" y="89"/>
                  <a:pt x="22" y="93"/>
                </a:cubicBezTo>
                <a:cubicBezTo>
                  <a:pt x="23" y="96"/>
                  <a:pt x="24" y="99"/>
                  <a:pt x="26" y="101"/>
                </a:cubicBezTo>
                <a:cubicBezTo>
                  <a:pt x="27" y="103"/>
                  <a:pt x="29" y="105"/>
                  <a:pt x="31" y="106"/>
                </a:cubicBezTo>
                <a:cubicBezTo>
                  <a:pt x="33" y="107"/>
                  <a:pt x="36" y="107"/>
                  <a:pt x="38" y="10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3" name="Freeform 28">
            <a:extLst>
              <a:ext uri="{FF2B5EF4-FFF2-40B4-BE49-F238E27FC236}">
                <a16:creationId xmlns:a16="http://schemas.microsoft.com/office/drawing/2014/main" id="{F82A8E10-EED6-436C-B7F9-85F8EA0ED4F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9007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4" name="Freeform 29">
            <a:extLst>
              <a:ext uri="{FF2B5EF4-FFF2-40B4-BE49-F238E27FC236}">
                <a16:creationId xmlns:a16="http://schemas.microsoft.com/office/drawing/2014/main" id="{93365553-0CE6-4157-9680-F1C14232848A}"/>
              </a:ext>
            </a:extLst>
          </p:cNvPr>
          <p:cNvSpPr>
            <a:spLocks/>
          </p:cNvSpPr>
          <p:nvPr userDrawn="1"/>
        </p:nvSpPr>
        <p:spPr bwMode="auto">
          <a:xfrm>
            <a:off x="9762511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5" name="Freeform 30">
            <a:extLst>
              <a:ext uri="{FF2B5EF4-FFF2-40B4-BE49-F238E27FC236}">
                <a16:creationId xmlns:a16="http://schemas.microsoft.com/office/drawing/2014/main" id="{5B722991-62A8-4F3F-A489-07461D498AF4}"/>
              </a:ext>
            </a:extLst>
          </p:cNvPr>
          <p:cNvSpPr>
            <a:spLocks/>
          </p:cNvSpPr>
          <p:nvPr userDrawn="1"/>
        </p:nvSpPr>
        <p:spPr bwMode="auto">
          <a:xfrm>
            <a:off x="9856846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1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1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3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6" name="Freeform 31">
            <a:extLst>
              <a:ext uri="{FF2B5EF4-FFF2-40B4-BE49-F238E27FC236}">
                <a16:creationId xmlns:a16="http://schemas.microsoft.com/office/drawing/2014/main" id="{3761B23E-B00C-4FC1-97FB-E276C71887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921420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7" name="Freeform 32">
            <a:extLst>
              <a:ext uri="{FF2B5EF4-FFF2-40B4-BE49-F238E27FC236}">
                <a16:creationId xmlns:a16="http://schemas.microsoft.com/office/drawing/2014/main" id="{1EA52F65-8CA1-44CF-8C3A-23DB1416AC60}"/>
              </a:ext>
            </a:extLst>
          </p:cNvPr>
          <p:cNvSpPr>
            <a:spLocks/>
          </p:cNvSpPr>
          <p:nvPr userDrawn="1"/>
        </p:nvSpPr>
        <p:spPr bwMode="auto">
          <a:xfrm>
            <a:off x="10000033" y="6453507"/>
            <a:ext cx="40429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30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8 w 53"/>
              <a:gd name="T23" fmla="*/ 21 h 86"/>
              <a:gd name="T24" fmla="*/ 44 w 53"/>
              <a:gd name="T25" fmla="*/ 20 h 86"/>
              <a:gd name="T26" fmla="*/ 39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30" y="5"/>
                </a:cubicBezTo>
                <a:cubicBezTo>
                  <a:pt x="34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8" y="21"/>
                </a:cubicBezTo>
                <a:cubicBezTo>
                  <a:pt x="47" y="21"/>
                  <a:pt x="46" y="21"/>
                  <a:pt x="44" y="20"/>
                </a:cubicBezTo>
                <a:cubicBezTo>
                  <a:pt x="43" y="20"/>
                  <a:pt x="41" y="20"/>
                  <a:pt x="39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8" name="Freeform 33">
            <a:extLst>
              <a:ext uri="{FF2B5EF4-FFF2-40B4-BE49-F238E27FC236}">
                <a16:creationId xmlns:a16="http://schemas.microsoft.com/office/drawing/2014/main" id="{222F807E-BCC3-4A67-A0D0-6AD9A2E8D818}"/>
              </a:ext>
            </a:extLst>
          </p:cNvPr>
          <p:cNvSpPr>
            <a:spLocks/>
          </p:cNvSpPr>
          <p:nvPr userDrawn="1"/>
        </p:nvSpPr>
        <p:spPr bwMode="auto">
          <a:xfrm>
            <a:off x="10051131" y="6455191"/>
            <a:ext cx="65136" cy="64574"/>
          </a:xfrm>
          <a:custGeom>
            <a:avLst/>
            <a:gdLst>
              <a:gd name="T0" fmla="*/ 52 w 85"/>
              <a:gd name="T1" fmla="*/ 84 h 84"/>
              <a:gd name="T2" fmla="*/ 33 w 85"/>
              <a:gd name="T3" fmla="*/ 84 h 84"/>
              <a:gd name="T4" fmla="*/ 0 w 85"/>
              <a:gd name="T5" fmla="*/ 0 h 84"/>
              <a:gd name="T6" fmla="*/ 17 w 85"/>
              <a:gd name="T7" fmla="*/ 0 h 84"/>
              <a:gd name="T8" fmla="*/ 21 w 85"/>
              <a:gd name="T9" fmla="*/ 1 h 84"/>
              <a:gd name="T10" fmla="*/ 23 w 85"/>
              <a:gd name="T11" fmla="*/ 4 h 84"/>
              <a:gd name="T12" fmla="*/ 39 w 85"/>
              <a:gd name="T13" fmla="*/ 49 h 84"/>
              <a:gd name="T14" fmla="*/ 41 w 85"/>
              <a:gd name="T15" fmla="*/ 56 h 84"/>
              <a:gd name="T16" fmla="*/ 43 w 85"/>
              <a:gd name="T17" fmla="*/ 64 h 84"/>
              <a:gd name="T18" fmla="*/ 45 w 85"/>
              <a:gd name="T19" fmla="*/ 56 h 84"/>
              <a:gd name="T20" fmla="*/ 47 w 85"/>
              <a:gd name="T21" fmla="*/ 49 h 84"/>
              <a:gd name="T22" fmla="*/ 64 w 85"/>
              <a:gd name="T23" fmla="*/ 4 h 84"/>
              <a:gd name="T24" fmla="*/ 66 w 85"/>
              <a:gd name="T25" fmla="*/ 1 h 84"/>
              <a:gd name="T26" fmla="*/ 69 w 85"/>
              <a:gd name="T27" fmla="*/ 0 h 84"/>
              <a:gd name="T28" fmla="*/ 85 w 85"/>
              <a:gd name="T29" fmla="*/ 0 h 84"/>
              <a:gd name="T30" fmla="*/ 52 w 85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5" h="84">
                <a:moveTo>
                  <a:pt x="52" y="84"/>
                </a:moveTo>
                <a:cubicBezTo>
                  <a:pt x="33" y="84"/>
                  <a:pt x="33" y="84"/>
                  <a:pt x="33" y="84"/>
                </a:cubicBezTo>
                <a:cubicBezTo>
                  <a:pt x="0" y="0"/>
                  <a:pt x="0" y="0"/>
                  <a:pt x="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20" y="0"/>
                  <a:pt x="21" y="1"/>
                </a:cubicBezTo>
                <a:cubicBezTo>
                  <a:pt x="22" y="2"/>
                  <a:pt x="22" y="3"/>
                  <a:pt x="23" y="4"/>
                </a:cubicBezTo>
                <a:cubicBezTo>
                  <a:pt x="39" y="49"/>
                  <a:pt x="39" y="49"/>
                  <a:pt x="39" y="49"/>
                </a:cubicBezTo>
                <a:cubicBezTo>
                  <a:pt x="40" y="51"/>
                  <a:pt x="41" y="54"/>
                  <a:pt x="41" y="56"/>
                </a:cubicBezTo>
                <a:cubicBezTo>
                  <a:pt x="42" y="59"/>
                  <a:pt x="42" y="61"/>
                  <a:pt x="43" y="64"/>
                </a:cubicBezTo>
                <a:cubicBezTo>
                  <a:pt x="43" y="61"/>
                  <a:pt x="44" y="59"/>
                  <a:pt x="45" y="56"/>
                </a:cubicBezTo>
                <a:cubicBezTo>
                  <a:pt x="45" y="54"/>
                  <a:pt x="46" y="51"/>
                  <a:pt x="47" y="49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3"/>
                  <a:pt x="65" y="2"/>
                  <a:pt x="66" y="1"/>
                </a:cubicBezTo>
                <a:cubicBezTo>
                  <a:pt x="67" y="0"/>
                  <a:pt x="68" y="0"/>
                  <a:pt x="69" y="0"/>
                </a:cubicBezTo>
                <a:cubicBezTo>
                  <a:pt x="85" y="0"/>
                  <a:pt x="85" y="0"/>
                  <a:pt x="85" y="0"/>
                </a:cubicBezTo>
                <a:lnTo>
                  <a:pt x="52" y="8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9" name="Freeform 34">
            <a:extLst>
              <a:ext uri="{FF2B5EF4-FFF2-40B4-BE49-F238E27FC236}">
                <a16:creationId xmlns:a16="http://schemas.microsoft.com/office/drawing/2014/main" id="{5707B1FD-32A3-47F9-A400-CC2FAFB1FB9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132551" y="6425431"/>
            <a:ext cx="19653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2 w 26"/>
              <a:gd name="T9" fmla="*/ 26 h 122"/>
              <a:gd name="T10" fmla="*/ 8 w 26"/>
              <a:gd name="T11" fmla="*/ 25 h 122"/>
              <a:gd name="T12" fmla="*/ 3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3 w 26"/>
              <a:gd name="T21" fmla="*/ 4 h 122"/>
              <a:gd name="T22" fmla="*/ 8 w 26"/>
              <a:gd name="T23" fmla="*/ 1 h 122"/>
              <a:gd name="T24" fmla="*/ 12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2 w 26"/>
              <a:gd name="T39" fmla="*/ 122 h 122"/>
              <a:gd name="T40" fmla="*/ 2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2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3" y="22"/>
                </a:cubicBezTo>
                <a:cubicBezTo>
                  <a:pt x="2" y="21"/>
                  <a:pt x="1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1" y="7"/>
                  <a:pt x="2" y="5"/>
                  <a:pt x="3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2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38"/>
                  <a:pt x="2" y="38"/>
                  <a:pt x="2" y="38"/>
                </a:cubicBezTo>
                <a:lnTo>
                  <a:pt x="23" y="3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50" name="Freeform 35">
            <a:extLst>
              <a:ext uri="{FF2B5EF4-FFF2-40B4-BE49-F238E27FC236}">
                <a16:creationId xmlns:a16="http://schemas.microsoft.com/office/drawing/2014/main" id="{FCC11372-F651-4F2B-AE93-0057BB606C53}"/>
              </a:ext>
            </a:extLst>
          </p:cNvPr>
          <p:cNvSpPr>
            <a:spLocks/>
          </p:cNvSpPr>
          <p:nvPr userDrawn="1"/>
        </p:nvSpPr>
        <p:spPr bwMode="auto">
          <a:xfrm>
            <a:off x="10170734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51" name="Freeform 36">
            <a:extLst>
              <a:ext uri="{FF2B5EF4-FFF2-40B4-BE49-F238E27FC236}">
                <a16:creationId xmlns:a16="http://schemas.microsoft.com/office/drawing/2014/main" id="{F49E74A9-45D6-4E0D-B0F2-FA6BE1AC052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23811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60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60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09C073DE-D33B-4E19-85C2-9B02522F1F86}"/>
              </a:ext>
            </a:extLst>
          </p:cNvPr>
          <p:cNvSpPr>
            <a:spLocks/>
          </p:cNvSpPr>
          <p:nvPr userDrawn="1"/>
        </p:nvSpPr>
        <p:spPr bwMode="auto">
          <a:xfrm>
            <a:off x="10310552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vert">
    <p:bg>
      <p:bgPr>
        <a:gradFill>
          <a:gsLst>
            <a:gs pos="0">
              <a:schemeClr val="accent1"/>
            </a:gs>
            <a:gs pos="97000">
              <a:srgbClr val="36C3A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F490FDFF-AC3A-46F0-801A-EF544D525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49D48A65-7E9F-43F5-80ED-EB548946C8E6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>
            <a:gsLst>
              <a:gs pos="0">
                <a:schemeClr val="accent1">
                  <a:alpha val="70000"/>
                </a:schemeClr>
              </a:gs>
              <a:gs pos="97000">
                <a:srgbClr val="36C3A8">
                  <a:alpha val="7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615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bleu">
    <p:bg>
      <p:bgPr>
        <a:gradFill>
          <a:gsLst>
            <a:gs pos="0">
              <a:schemeClr val="accent2"/>
            </a:gs>
            <a:gs pos="97000">
              <a:schemeClr val="accent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7B8C9871-1043-4F54-8E7A-7139ED811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35D9D3B2-AFD5-44C6-BD76-97BBE4211C14}"/>
              </a:ext>
            </a:extLst>
          </p:cNvPr>
          <p:cNvSpPr/>
          <p:nvPr userDrawn="1"/>
        </p:nvSpPr>
        <p:spPr>
          <a:xfrm>
            <a:off x="2369" y="0"/>
            <a:ext cx="12187263" cy="6858000"/>
          </a:xfrm>
          <a:prstGeom prst="rect">
            <a:avLst/>
          </a:prstGeom>
          <a:gradFill rotWithShape="0">
            <a:gsLst>
              <a:gs pos="0">
                <a:schemeClr val="accent2">
                  <a:alpha val="90000"/>
                </a:schemeClr>
              </a:gs>
              <a:gs pos="97000">
                <a:schemeClr val="accent3">
                  <a:alpha val="90000"/>
                </a:schemeClr>
              </a:gs>
            </a:gsLst>
            <a:path path="circle">
              <a:fillToRect l="50019" t="50000" r="49981" b="50000"/>
            </a:path>
            <a:tileRect r="-3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027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violet">
    <p:bg>
      <p:bgPr>
        <a:gradFill>
          <a:gsLst>
            <a:gs pos="0">
              <a:srgbClr val="7F45C4"/>
            </a:gs>
            <a:gs pos="97000">
              <a:schemeClr val="accent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C9965F73-7027-40F4-BEB3-9B85A64E9B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9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2BE30E9-AC74-4C31-8481-A363561A6FBF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 rotWithShape="0">
            <a:gsLst>
              <a:gs pos="0">
                <a:srgbClr val="7F45C4">
                  <a:alpha val="90000"/>
                </a:srgbClr>
              </a:gs>
              <a:gs pos="97000">
                <a:schemeClr val="accent4">
                  <a:alpha val="90000"/>
                </a:schemeClr>
              </a:gs>
            </a:gsLst>
            <a:path path="circle">
              <a:fillToRect l="50000" t="50000" r="50000" b="50000"/>
            </a:path>
            <a:tileRect l="-19" r="-1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981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rose">
    <p:bg>
      <p:bgPr>
        <a:gradFill>
          <a:gsLst>
            <a:gs pos="0">
              <a:schemeClr val="accent5"/>
            </a:gs>
            <a:gs pos="97000">
              <a:schemeClr val="accent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 58">
            <a:extLst>
              <a:ext uri="{FF2B5EF4-FFF2-40B4-BE49-F238E27FC236}">
                <a16:creationId xmlns:a16="http://schemas.microsoft.com/office/drawing/2014/main" id="{73C85AB8-4CDC-4DF5-929C-8B8184CEF7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78CB5BE-B847-4A91-92AA-07044B0D0B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chemeClr val="accent5">
                  <a:alpha val="85000"/>
                </a:schemeClr>
              </a:gs>
              <a:gs pos="97000">
                <a:schemeClr val="accent6"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574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3 - ros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B07E7F9-2110-4565-8ABA-0A5164A72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481103D-4CE9-4809-B61C-22317935ED2E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err="1">
                <a:solidFill>
                  <a:schemeClr val="accent6"/>
                </a:solidFill>
              </a:rPr>
              <a:t>Visuel</a:t>
            </a:r>
            <a:r>
              <a:rPr lang="en-GB" altLang="en-GB" sz="1000" b="1">
                <a:solidFill>
                  <a:schemeClr val="accent6"/>
                </a:solidFill>
              </a:rPr>
              <a:t> </a:t>
            </a:r>
            <a:r>
              <a:rPr lang="en-GB" altLang="en-GB" sz="800" b="1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>
                <a:solidFill>
                  <a:schemeClr val="tx1"/>
                </a:solidFill>
              </a:rPr>
              <a:t>Pour changer le </a:t>
            </a:r>
            <a:r>
              <a:rPr lang="en-GB" altLang="en-GB" sz="800" i="1" err="1">
                <a:solidFill>
                  <a:schemeClr val="tx1"/>
                </a:solidFill>
              </a:rPr>
              <a:t>visuel</a:t>
            </a:r>
            <a:r>
              <a:rPr lang="en-GB" altLang="en-GB" sz="800" i="1">
                <a:solidFill>
                  <a:schemeClr val="tx1"/>
                </a:solidFill>
              </a:rPr>
              <a:t> </a:t>
            </a:r>
            <a:br>
              <a:rPr lang="en-GB" altLang="en-GB" sz="800" i="1">
                <a:solidFill>
                  <a:schemeClr val="tx1"/>
                </a:solidFill>
              </a:rPr>
            </a:br>
            <a:r>
              <a:rPr lang="en-GB" altLang="en-GB" sz="800" i="1">
                <a:solidFill>
                  <a:schemeClr val="tx1"/>
                </a:solidFill>
              </a:rPr>
              <a:t>de </a:t>
            </a:r>
            <a:r>
              <a:rPr lang="en-GB" altLang="en-GB" sz="800" i="1" err="1">
                <a:solidFill>
                  <a:schemeClr val="tx1"/>
                </a:solidFill>
              </a:rPr>
              <a:t>l’arrière</a:t>
            </a:r>
            <a:r>
              <a:rPr lang="en-GB" altLang="en-GB" sz="800" i="1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“mise </a:t>
            </a:r>
            <a:r>
              <a:rPr lang="en-GB" altLang="en-GB" sz="800" err="1">
                <a:solidFill>
                  <a:schemeClr val="tx1"/>
                </a:solidFill>
              </a:rPr>
              <a:t>en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forme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de </a:t>
            </a:r>
            <a:r>
              <a:rPr lang="en-GB" altLang="en-GB" sz="800" err="1">
                <a:solidFill>
                  <a:schemeClr val="tx1"/>
                </a:solidFill>
              </a:rPr>
              <a:t>l’arrière</a:t>
            </a:r>
            <a:r>
              <a:rPr lang="en-GB" altLang="en-GB" sz="80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err="1">
                <a:solidFill>
                  <a:schemeClr val="tx1"/>
                </a:solidFill>
              </a:rPr>
              <a:t>Cocher</a:t>
            </a:r>
            <a:r>
              <a:rPr lang="en-GB" altLang="en-GB" sz="800">
                <a:solidFill>
                  <a:schemeClr val="tx1"/>
                </a:solidFill>
              </a:rPr>
              <a:t> “</a:t>
            </a:r>
            <a:r>
              <a:rPr lang="en-GB" altLang="en-GB" sz="800" err="1">
                <a:solidFill>
                  <a:schemeClr val="tx1"/>
                </a:solidFill>
              </a:rPr>
              <a:t>Remplissage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avec image </a:t>
            </a:r>
            <a:r>
              <a:rPr lang="en-GB" altLang="en-GB" sz="800" err="1">
                <a:solidFill>
                  <a:schemeClr val="tx1"/>
                </a:solidFill>
              </a:rPr>
              <a:t>ou</a:t>
            </a:r>
            <a:r>
              <a:rPr lang="en-GB" altLang="en-GB" sz="80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</a:t>
            </a:r>
            <a:r>
              <a:rPr lang="en-GB" altLang="en-GB" sz="800" err="1">
                <a:solidFill>
                  <a:schemeClr val="tx1"/>
                </a:solidFill>
              </a:rPr>
              <a:t>Fichier</a:t>
            </a:r>
            <a:r>
              <a:rPr lang="en-GB" altLang="en-GB" sz="80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Importer le </a:t>
            </a:r>
            <a:r>
              <a:rPr lang="en-GB" altLang="en-GB" sz="800" err="1">
                <a:solidFill>
                  <a:schemeClr val="tx1"/>
                </a:solidFill>
              </a:rPr>
              <a:t>visuel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depuis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 err="1">
                <a:solidFill>
                  <a:schemeClr val="tx1"/>
                </a:solidFill>
              </a:rPr>
              <a:t>votre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ordinateur</a:t>
            </a:r>
            <a:endParaRPr lang="en-GB" altLang="en-GB" sz="800">
              <a:solidFill>
                <a:schemeClr val="tx1"/>
              </a:solidFill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322B8CA0-A55D-4D42-B24F-C718A27C3453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22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orange">
    <p:bg>
      <p:bgPr>
        <a:gradFill>
          <a:gsLst>
            <a:gs pos="0">
              <a:srgbClr val="FFA807"/>
            </a:gs>
            <a:gs pos="97000">
              <a:srgbClr val="FF670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0BEE2A10-BBB1-42F6-8117-AE19C2036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A4EFAD04-875A-41AF-967F-CC83FEA79027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 rotWithShape="0">
            <a:gsLst>
              <a:gs pos="0">
                <a:srgbClr val="FFA807">
                  <a:alpha val="80000"/>
                </a:srgbClr>
              </a:gs>
              <a:gs pos="97000">
                <a:srgbClr val="FF6707">
                  <a:alpha val="80000"/>
                </a:srgbClr>
              </a:gs>
            </a:gsLst>
            <a:path path="circle">
              <a:fillToRect l="50000" t="50000" r="50000" b="50000"/>
            </a:path>
            <a:tileRect l="-19" r="-1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7180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bg>
      <p:bgPr>
        <a:gradFill>
          <a:gsLst>
            <a:gs pos="0">
              <a:srgbClr val="26606C"/>
            </a:gs>
            <a:gs pos="97000">
              <a:schemeClr val="tx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EC136CA-27F8-49DD-B209-4DAA16D2E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598762"/>
          </a:xfrm>
        </p:spPr>
        <p:txBody>
          <a:bodyPr wrap="none" anchor="ctr">
            <a:normAutofit/>
          </a:bodyPr>
          <a:lstStyle>
            <a:lvl1pPr algn="ctr">
              <a:defRPr sz="6000" spc="20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3960E171-2C93-4931-973D-4841A8F0A1E4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656A18B-B9C5-439C-B965-40F567CC8C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3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92198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B85C9EC5-2433-4E99-8C2A-61A97DCDA6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32768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20D7093-49E2-4832-8E0E-899925AF649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992198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BB55BABC-82DB-4762-921A-892C70AA056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332768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2E50B904-526E-4B48-B7A8-7B33376D70A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802857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C8D7BE0B-BA6F-4F81-B586-4A75EA577AF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143427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DB75837D-C7D1-4085-83DF-7801A9C6D21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802857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5BC47040-4F84-4D88-A511-4B621269947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143427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01D17A67-5837-4667-AA92-B724DE81D1DB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607814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EA7F1E6D-4484-44CF-9E0A-0DFCF3E2F9E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948384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47A37BC5-852F-420D-A7B5-87566B488BCD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607814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DA68EC4B-0BDD-40FE-AA9E-4198BAE7BE6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948384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35" name="Group 4">
            <a:extLst>
              <a:ext uri="{FF2B5EF4-FFF2-40B4-BE49-F238E27FC236}">
                <a16:creationId xmlns:a16="http://schemas.microsoft.com/office/drawing/2014/main" id="{46C8EFC3-BCAD-48B6-949B-88061504AF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7DDCEF25-4711-49C5-9EDE-CD02E312BA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D58030E8-3C13-4581-AFEE-9B261BCBA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EBC30E6D-8F55-4FCE-903E-9B7F0EA68D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A160B460-C091-4325-8570-40F1BC94B3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6713AE6B-0F61-498B-AC48-37FA04A271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45000040-0B1A-4AB8-B495-A3348D5901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EC2C494A-44DE-49E1-9C61-572FF05126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86F2FBAA-1682-4CAA-B620-4DAEEF8FC5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4342905F-2439-4C45-9934-EC2D101AE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286FDDCA-532C-4FCD-B001-3B723BA9EC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D1FB7526-7A82-4AC4-821B-C42F1288EA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CCDA619E-6586-45C9-B846-80973B5703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312C7F66-F1E5-4007-86EC-A5BF392652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9FEBAEA1-24DE-4898-9ED0-54BA527C34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90265FA0-258D-4FEF-AD3D-1013E57A6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30505E2E-084F-4239-A590-E8378E5721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B7553A9C-8D19-4156-9C21-391F77365A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310DD00B-DBC2-4183-A002-DF51628D35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5D8E7AFF-FF03-4C37-9767-306B95FEAB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1CA40EF5-D2CA-4FC3-8866-DFFBA3D7250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430E7985-8359-4246-A4FE-C23BE6CB5C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26">
              <a:extLst>
                <a:ext uri="{FF2B5EF4-FFF2-40B4-BE49-F238E27FC236}">
                  <a16:creationId xmlns:a16="http://schemas.microsoft.com/office/drawing/2014/main" id="{5433FD2B-A4C6-4659-9BBC-16F3B1D423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EA6C9D8D-9231-49A9-A365-3018738A53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183649B8-127C-4D47-A3BB-B6DC23D1E8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EC7655F1-B225-4621-9354-BA3AC4F4C7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A7DEF5B4-4F48-4780-8832-4559C5C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EC2047E9-13A2-4032-B0B6-EBCBC5C3A7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69E208CE-B618-443F-8FAD-665DB540EB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A3E60BA8-99E6-4A97-9EC3-DFB9E72410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6C60FD89-1097-4B2B-8E97-C9C80432BF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FC61E115-C478-4152-8DFB-26095FC99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2452E754-85F4-468C-A8FA-C1CF6AC1E6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F741E8F3-BFA6-4EFC-B32C-0F44EE25A7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D832DD03-FFBE-4D55-BFB0-AB78B27E9500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39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1 colon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25625"/>
            <a:ext cx="10728000" cy="4240877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674B1209-BDC8-42B5-B588-0CA85031D6A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E3AE7917-027F-496C-B659-A0D03E8579E8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5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colonne - encadr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25626"/>
            <a:ext cx="10728000" cy="3240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13C899D-C42C-4BE3-B24D-28B1480708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9301E4A3-8240-4503-99FE-23CE071D485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0DECAA4-760F-4634-92DE-BC5DCE0CB4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D6233FDC-7A06-4415-9397-17FF3942E5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8464DCF4-5EEF-4894-BEA9-28A2A8701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A1E91AFD-9692-46BC-A646-724AAF4029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1E0274F9-D6DC-49DF-884D-C27156DD5E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77AABCCE-D4B8-44FB-8D0C-5BBF9C7B99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54E26AB8-1005-4292-A871-2877C0918D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1B6E204B-8CC9-4194-BC9F-D0CC51131A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269823E1-1B7A-4396-B6C1-5740E09695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D86B33B8-A9C8-464C-9CCF-5D616C9605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C8FB336F-67CA-4860-B154-589E5F410E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424B3FF1-F3EA-46F5-82D3-D00FAE51D8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ABE3B620-5380-4CC7-9EA2-0458483732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CE397F22-DE2A-406D-8E2B-1F2B6E5617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ABD58934-280C-464A-B2C0-EC3B012D0C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D55CDF26-E96C-4FFE-9C54-3E37070F32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E073D39C-7044-4C2A-BD5C-D1ADE441B2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2DDEED19-F6CC-466B-9137-BB1AC61B1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B10B365E-8C38-45C7-A24C-117A2F5BAB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C3E206B3-E733-4F0D-9EFE-B5A9A91765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B6D92D6A-0926-4565-99CB-91D213B55E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86AA9424-A148-4DC7-9672-51C11B3217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61C64ECB-E700-46B4-81C3-FA98E2C90A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EECC154E-77E1-4B5F-8470-439BA1973E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B3C024F5-F504-4C6B-A6D4-AF805BC32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939D45D8-A5F0-4264-AC35-A76AAEA0D4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4BF57768-0F17-4E12-A3A2-7D4A1F76F7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426EE33B-EF64-449C-8A37-02A9C6FFA4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28CB2112-6EE3-491D-9796-6BD49E8FB9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F5A9DFBE-085C-4833-B740-193D95291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C61F4248-C915-4820-A322-5BD919DAC0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44649B30-E930-4F5E-A3B0-29F5060010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182A995F-D755-4B79-80B9-C0D3669181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56385943-40AA-4AC1-AEFB-6F8A1DFCA27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9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0B0DE-127F-4A65-B95C-95E628B2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3200"/>
            <a:ext cx="10727999" cy="8892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A57793-84F5-46AC-862A-0FA4E3EFD6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9999" y="1825625"/>
            <a:ext cx="4860000" cy="4240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D97371-70DC-4A24-AAF8-46792A72F71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87998" y="1825625"/>
            <a:ext cx="4860000" cy="4240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B64D15-843D-4A3D-9778-5BCFB6AF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7998" y="6289200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8DCA1562-3FE4-4A25-A1B5-73470DCA6198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EA6ABF-73C8-4ADF-964C-2731B4C0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289200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2A48FD-D82F-4D22-B3A0-E9BAA96D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7998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C306DA67-E54E-4E32-9918-AD147B684F7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04488290-9401-483F-B194-4D57A40730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690421BE-FAD1-4D3F-8BD3-5C373137A2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397C0182-8B27-45CF-A805-2263925558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3FE0E828-9F5F-45DE-A11C-ABA5E58AF0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82453A18-733C-4526-A767-013909A725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44A265C2-8442-4970-9A47-CD88142032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B9C3001C-7A61-4135-A183-44BF98123A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E8FA5D18-0EBA-41BC-A0AC-83ABBFC80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379D3074-FF58-49A3-B32E-3D8EDC6244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7DDE2935-9154-4384-BBB2-07B3AB02E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5896CD92-A472-487E-926F-984D3DEF15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00B8801F-5E33-4196-AD4B-2FD6EADA48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42EB84A7-D3A0-4CEF-8529-006B09F6D3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FB77232A-FFBE-48EF-8402-9B6F9AB9DF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9FFFE939-8847-4EB0-9670-C2E2D6E5C5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6844BB8B-4801-4DC3-8456-C3344C965E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id="{AC34D6C7-B929-432C-BB38-86C95BFA56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67A3807E-B351-4D0C-8300-C8F214A003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3">
              <a:extLst>
                <a:ext uri="{FF2B5EF4-FFF2-40B4-BE49-F238E27FC236}">
                  <a16:creationId xmlns:a16="http://schemas.microsoft.com/office/drawing/2014/main" id="{2EECBC0E-184C-4C00-8069-E073C29693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EAF6402C-25D3-4BAE-B4A7-15CDDD91FF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5">
              <a:extLst>
                <a:ext uri="{FF2B5EF4-FFF2-40B4-BE49-F238E27FC236}">
                  <a16:creationId xmlns:a16="http://schemas.microsoft.com/office/drawing/2014/main" id="{4B8C1411-7FC2-4122-926A-AE67C26C4E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6">
              <a:extLst>
                <a:ext uri="{FF2B5EF4-FFF2-40B4-BE49-F238E27FC236}">
                  <a16:creationId xmlns:a16="http://schemas.microsoft.com/office/drawing/2014/main" id="{B1ECB2BD-5B33-4B69-B479-888A9DF4F1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DBBA0362-F4DF-4C91-BA9A-8E65F041EF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55C30750-6805-4B7A-823F-5B42B0D226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54739921-B2DD-4DB2-A550-21FCD51A1C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0">
              <a:extLst>
                <a:ext uri="{FF2B5EF4-FFF2-40B4-BE49-F238E27FC236}">
                  <a16:creationId xmlns:a16="http://schemas.microsoft.com/office/drawing/2014/main" id="{DA8C5AB2-7518-48A0-AAA5-71AB6155A8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1">
              <a:extLst>
                <a:ext uri="{FF2B5EF4-FFF2-40B4-BE49-F238E27FC236}">
                  <a16:creationId xmlns:a16="http://schemas.microsoft.com/office/drawing/2014/main" id="{5AC26CDC-A0EF-4BB0-9737-EF90501B7A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id="{8BEC2930-2D11-4B80-9F94-E7C0766FD1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3">
              <a:extLst>
                <a:ext uri="{FF2B5EF4-FFF2-40B4-BE49-F238E27FC236}">
                  <a16:creationId xmlns:a16="http://schemas.microsoft.com/office/drawing/2014/main" id="{A72AD942-4D85-45A6-98AB-22707C10C4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4">
              <a:extLst>
                <a:ext uri="{FF2B5EF4-FFF2-40B4-BE49-F238E27FC236}">
                  <a16:creationId xmlns:a16="http://schemas.microsoft.com/office/drawing/2014/main" id="{D219971C-AEEE-4A07-AF90-1FE9F15908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5">
              <a:extLst>
                <a:ext uri="{FF2B5EF4-FFF2-40B4-BE49-F238E27FC236}">
                  <a16:creationId xmlns:a16="http://schemas.microsoft.com/office/drawing/2014/main" id="{86CE2241-639D-4371-B654-141FAD060E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6">
              <a:extLst>
                <a:ext uri="{FF2B5EF4-FFF2-40B4-BE49-F238E27FC236}">
                  <a16:creationId xmlns:a16="http://schemas.microsoft.com/office/drawing/2014/main" id="{FC9A9E24-FB66-4AA7-BDAB-B9B374FD8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2CE779F0-9DC5-4C41-9884-68C5F7429D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5B267C43-46F0-4087-89B3-EB87271D3F20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2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colonnes -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0B0DE-127F-4A65-B95C-95E628B2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3200"/>
            <a:ext cx="10727999" cy="8892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A57793-84F5-46AC-862A-0FA4E3EFD6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9999" y="1825625"/>
            <a:ext cx="4860000" cy="32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D97371-70DC-4A24-AAF8-46792A72F71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87998" y="1825625"/>
            <a:ext cx="4860000" cy="32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B64D15-843D-4A3D-9778-5BCFB6AF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7998" y="6289200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8DCA1562-3FE4-4A25-A1B5-73470DCA6198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EA6ABF-73C8-4ADF-964C-2731B4C0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289200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2A48FD-D82F-4D22-B3A0-E9BAA96D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7998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FB1728E4-5102-4BA3-BEE7-48AE80509D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88480A63-2A8D-4C5F-BC49-85DD450FD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7998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3370B93F-F1A0-4851-8D01-6A67263A3E3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C211D38B-37F0-4547-B958-E5492853A8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D260940-1D1C-4B9A-9635-70706F0BD5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F60AA6EB-17A5-41D3-92D3-6950DD67EA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4EF21250-A5D8-41A9-BA42-DF5429DAA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A2BDC1E2-C476-4402-B5EB-50AFBE2F2E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E7DAD86-87E0-4BD9-B4C4-031C2595FF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66EB0126-3045-4F6E-B289-8D08B87E5C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72A8F5AB-0B7A-4AB0-B162-5C6F3C9F1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159BFF70-5B71-4D35-8D98-D630435DCC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81178BBD-D817-42B0-819F-0AED8CAD68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CE44C209-555F-491F-A177-712633009C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4CF8B582-0510-4B7E-BCC1-C2233632E5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A4E0899E-3AF8-497B-9804-1D67BD5433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A458AF1F-2536-4066-8B5E-0EDB45F546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6D19FAA7-E980-4AF9-A3FB-A1802DE863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B2759EB6-17A4-4D92-986E-80D9AC62B6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3DF97B68-09E3-4EFA-8C0D-FC97F9E721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E882475E-991A-4390-B33D-FFB73547A2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7A0B5586-CD6E-4C45-9183-8B705D047D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0AF33588-391F-438F-BBAF-DBD581244E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2FCCB507-2768-4528-889B-A40188C083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994B305C-7E7B-4746-A549-9CDC6A53CF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523A69F4-3A41-4DAF-B406-4342E55A9C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2336A3A6-4DE3-4D44-80FB-0B2B6B097F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15AD78A5-9B43-401B-8811-BD9965ED1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F6E286D3-D2D7-406E-9D3E-B301BEF0E3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EDCD24BF-2DF7-4B93-B944-75CA95335B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017B4F0B-0D88-4641-B546-8B60736D2D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0BFB74D3-BBBD-405E-AEA7-8920020810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42EA05B6-70F6-42AB-883A-A70263629D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92B269B8-C6DF-4F7E-A4A5-FCF0053B32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75765846-05CA-41C3-A271-B7B019FFAB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9626480A-651D-47C1-894E-B10E8A6360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03A17A0A-C76A-45EC-8E10-E5331FB08B8A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7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A4F1826A-9009-4107-83BE-572123397DD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5FA0EEF-A44A-47AD-92A7-61E47750BF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F02DDB1-DE7C-4682-8FED-0B798BD917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40D49BB5-9B18-4564-87E4-8313E224F8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BDC78E8E-60A8-4775-8214-B0B9C85E0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AD2B9B5B-150E-47CB-9767-5B7D3E5260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69D643F-2236-4F74-B3B9-DED4BB0FD5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A68B78C-A3B6-4437-BEA8-8F72E67202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CE9EE26B-70E0-445C-830A-AA473272D3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7A312B3A-85A9-4BD5-9CDF-D46B69A63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02847214-7A48-4108-BECA-93B50873A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390BF08C-7051-464C-8079-F462F31947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9FFF5C9F-FC28-4CF7-8DF7-577BC53825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F681EA93-5C72-4760-843A-FB0309174F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93AC8A3C-1CE1-41DE-B13D-C83E7B9D70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78B37B18-863E-40F3-86CD-1EACADA9A0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D5F75593-9A10-4C13-96BD-0AC3311552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E5515365-5405-40D6-A347-34803AF4C0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BD38AFC0-BDF4-427D-8DBD-CBF5D3AD58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75355B1A-B234-4290-9C91-DADBAEDE6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ED97A225-3908-4CD2-84DB-F740A9EC1A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620779CE-06E8-44E9-ABB8-237E83D050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05510B16-4F96-42D9-9792-DC2960A4B4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A10831D7-F21C-4F11-9708-D56FCC38DE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07E2ADAF-0CCC-41E3-AA7F-8BA08FCA40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F1E9B26D-355E-454A-A18D-15196BF49B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43537AAD-B925-48F2-88E2-067EC7FC79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883F4BF5-B40C-4EC2-AEDC-ED1CFEE30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082C2B30-5E35-4176-B7B6-82851AC4C1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3">
              <a:extLst>
                <a:ext uri="{FF2B5EF4-FFF2-40B4-BE49-F238E27FC236}">
                  <a16:creationId xmlns:a16="http://schemas.microsoft.com/office/drawing/2014/main" id="{EC075AFE-58CF-4D90-BBA5-DEA3F2F445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4">
              <a:extLst>
                <a:ext uri="{FF2B5EF4-FFF2-40B4-BE49-F238E27FC236}">
                  <a16:creationId xmlns:a16="http://schemas.microsoft.com/office/drawing/2014/main" id="{42E10646-7244-4196-AFDA-FCAA3D3AA9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594B2C73-DD66-466E-B3B9-CD3AE51009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2FF48090-AFA6-4C12-9A59-40B324282F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7">
              <a:extLst>
                <a:ext uri="{FF2B5EF4-FFF2-40B4-BE49-F238E27FC236}">
                  <a16:creationId xmlns:a16="http://schemas.microsoft.com/office/drawing/2014/main" id="{E2764A18-B5F0-4957-A58C-B8C5EE541A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719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D2E02E8-554F-4CFD-A308-98FE05B3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13CE03-734B-4B25-AF88-5968BB5EA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3A81FE-BB78-453B-8FE9-FD9453AEF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53799" y="6307190"/>
            <a:ext cx="9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902CB-13B9-4EEA-9B78-9696DBC764BA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7A5FAC-8E52-4DEE-BDA0-FECDE0172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07190"/>
            <a:ext cx="810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4160C0-B647-412F-A6A9-69E16A728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676" y="216000"/>
            <a:ext cx="7841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16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2" r:id="rId4"/>
    <p:sldLayoutId id="2147483664" r:id="rId5"/>
    <p:sldLayoutId id="2147483689" r:id="rId6"/>
    <p:sldLayoutId id="2147483652" r:id="rId7"/>
    <p:sldLayoutId id="2147483690" r:id="rId8"/>
    <p:sldLayoutId id="2147483686" r:id="rId9"/>
    <p:sldLayoutId id="2147483688" r:id="rId10"/>
    <p:sldLayoutId id="2147483707" r:id="rId11"/>
    <p:sldLayoutId id="2147483708" r:id="rId12"/>
    <p:sldLayoutId id="2147483687" r:id="rId13"/>
    <p:sldLayoutId id="2147483702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680" r:id="rId20"/>
    <p:sldLayoutId id="2147483681" r:id="rId21"/>
    <p:sldLayoutId id="2147483682" r:id="rId22"/>
    <p:sldLayoutId id="2147483679" r:id="rId23"/>
    <p:sldLayoutId id="2147483714" r:id="rId24"/>
    <p:sldLayoutId id="2147483715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693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spcAft>
          <a:spcPts val="0"/>
        </a:spcAft>
        <a:buFont typeface="Arial" panose="020B0604020202020204" pitchFamily="34" charset="0"/>
        <a:buChar char="•"/>
        <a:defRPr lang="fr-FR" sz="1200" b="1" kern="1200" spc="100" baseline="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400" kern="1200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18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4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6213" indent="-176213" algn="l" defTabSz="914400" rtl="0" eaLnBrk="1" latinLnBrk="0" hangingPunct="1">
        <a:lnSpc>
          <a:spcPct val="140000"/>
        </a:lnSpc>
        <a:spcBef>
          <a:spcPts val="500"/>
        </a:spcBef>
        <a:spcAft>
          <a:spcPts val="0"/>
        </a:spcAft>
        <a:buClr>
          <a:schemeClr val="bg2"/>
        </a:buClr>
        <a:buFontTx/>
        <a:buBlip>
          <a:blip r:embed="rId33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akto.fr/campagne-alternance/icicestmaplace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>
            <a:extLst>
              <a:ext uri="{FF2B5EF4-FFF2-40B4-BE49-F238E27FC236}">
                <a16:creationId xmlns:a16="http://schemas.microsoft.com/office/drawing/2014/main" id="{8B18B8B2-F4BC-4050-B4D8-101F9CA9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Yeseva One"/>
              </a:rPr>
              <a:t>Post réseaux sociaux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D795B3-F967-4B62-8DE2-906D4BD1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8234" y="63724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1</a:t>
            </a:fld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0A623EC-8728-40DD-9EA2-BED429B955AD}"/>
              </a:ext>
            </a:extLst>
          </p:cNvPr>
          <p:cNvSpPr/>
          <p:nvPr/>
        </p:nvSpPr>
        <p:spPr>
          <a:xfrm>
            <a:off x="7248054" y="839945"/>
            <a:ext cx="3575485" cy="5393623"/>
          </a:xfrm>
          <a:prstGeom prst="roundRect">
            <a:avLst>
              <a:gd name="adj" fmla="val 7867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Google Shape;1523;p86">
            <a:extLst>
              <a:ext uri="{FF2B5EF4-FFF2-40B4-BE49-F238E27FC236}">
                <a16:creationId xmlns:a16="http://schemas.microsoft.com/office/drawing/2014/main" id="{1D3BDE18-D9D9-486A-A383-A8B3CEC14BDB}"/>
              </a:ext>
            </a:extLst>
          </p:cNvPr>
          <p:cNvSpPr txBox="1">
            <a:spLocks/>
          </p:cNvSpPr>
          <p:nvPr/>
        </p:nvSpPr>
        <p:spPr>
          <a:xfrm>
            <a:off x="8120660" y="1225585"/>
            <a:ext cx="2493353" cy="37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fr-FR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0498BB5-5968-46B0-A97E-996E181D3601}"/>
              </a:ext>
            </a:extLst>
          </p:cNvPr>
          <p:cNvSpPr/>
          <p:nvPr/>
        </p:nvSpPr>
        <p:spPr>
          <a:xfrm>
            <a:off x="7460160" y="999459"/>
            <a:ext cx="550920" cy="55092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BEA88B-1C09-40C9-BE5B-3019F4A1B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0159" y="1794532"/>
            <a:ext cx="3123465" cy="11849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1100" dirty="0"/>
              <a:t>Toi aussi, trouve ta place en alternance dans les organismes de formation !</a:t>
            </a:r>
          </a:p>
          <a:p>
            <a:r>
              <a:rPr lang="fr-FR" sz="1100" dirty="0"/>
              <a:t>Découvre des fiches métiers, trouve les formations pour y accéder </a:t>
            </a:r>
            <a:r>
              <a:rPr lang="fr-FR" sz="1100"/>
              <a:t>et postule </a:t>
            </a:r>
            <a:r>
              <a:rPr lang="fr-FR" sz="1100" dirty="0"/>
              <a:t>à des offres d’emploi en alternance ici 👇 </a:t>
            </a:r>
          </a:p>
          <a:p>
            <a:r>
              <a:rPr lang="fr-FR" sz="11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akto.fr/campagne-alternance/</a:t>
            </a:r>
            <a:r>
              <a:rPr lang="fr-FR" sz="1100" dirty="0" err="1">
                <a:latin typeface="Aribau Grotesk Regular" pitchFamily="2" charset="0"/>
                <a:cs typeface="Arial" panose="020B0604020202020204" pitchFamily="34" charset="0"/>
                <a:hlinkClick r:id="rId2"/>
              </a:rPr>
              <a:t>icicestmaplace</a:t>
            </a:r>
            <a:r>
              <a:rPr lang="fr-FR" sz="11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/</a:t>
            </a:r>
            <a:r>
              <a:rPr lang="fr-FR" sz="1100" dirty="0">
                <a:latin typeface="Aribau Grotesk Regular" pitchFamily="2" charset="0"/>
                <a:cs typeface="Arial" panose="020B0604020202020204" pitchFamily="34" charset="0"/>
              </a:rPr>
              <a:t> </a:t>
            </a:r>
            <a:endParaRPr lang="fr-FR" sz="1100" dirty="0">
              <a:latin typeface="Aribau Grotesk Regular" pitchFamily="2" charset="0"/>
            </a:endParaRPr>
          </a:p>
          <a:p>
            <a:r>
              <a:rPr lang="fr-FR" sz="1100" i="1" dirty="0">
                <a:solidFill>
                  <a:srgbClr val="0070C0"/>
                </a:solidFill>
              </a:rPr>
              <a:t>#</a:t>
            </a:r>
            <a:r>
              <a:rPr lang="fr-FR" sz="1100" dirty="0">
                <a:solidFill>
                  <a:srgbClr val="0070C0"/>
                </a:solidFill>
              </a:rPr>
              <a:t>icicestmaplace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8E84F3-EF44-4FAC-B97B-E6D7BACF8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663" y="2040127"/>
            <a:ext cx="5488729" cy="323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1400" b="1" dirty="0">
                <a:solidFill>
                  <a:schemeClr val="accent2"/>
                </a:solidFill>
                <a:latin typeface="Aribau Grotesk Regular" pitchFamily="2" charset="0"/>
              </a:rPr>
              <a:t>Texte post : </a:t>
            </a:r>
          </a:p>
          <a:p>
            <a:r>
              <a:rPr lang="fr-FR" sz="1400" dirty="0"/>
              <a:t>Toi aussi, trouve ta place en alternance dans les organismes de formation !</a:t>
            </a:r>
          </a:p>
          <a:p>
            <a:r>
              <a:rPr lang="fr-FR" sz="1400" dirty="0"/>
              <a:t>Découvre des fiches métiers, trouve les formations pour y accéder et postule à des offres d’emploi en alternance ici 👇 </a:t>
            </a:r>
          </a:p>
          <a:p>
            <a:r>
              <a:rPr lang="fr-FR" sz="14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akto.fr/campagne-alternance/</a:t>
            </a:r>
            <a:r>
              <a:rPr lang="fr-FR" sz="1400" dirty="0" err="1">
                <a:latin typeface="Aribau Grotesk Regular" pitchFamily="2" charset="0"/>
                <a:cs typeface="Arial" panose="020B0604020202020204" pitchFamily="34" charset="0"/>
                <a:hlinkClick r:id="rId2"/>
              </a:rPr>
              <a:t>icicestmaplace</a:t>
            </a:r>
            <a:r>
              <a:rPr lang="fr-FR" sz="14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/</a:t>
            </a:r>
            <a:r>
              <a:rPr lang="fr-FR" sz="1400" dirty="0">
                <a:latin typeface="Aribau Grotesk Regular" pitchFamily="2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bau Grotesk Regular" pitchFamily="2" charset="0"/>
            </a:endParaRPr>
          </a:p>
          <a:p>
            <a:r>
              <a:rPr lang="fr-FR" sz="1400" i="1" dirty="0">
                <a:solidFill>
                  <a:srgbClr val="0070C0"/>
                </a:solidFill>
              </a:rPr>
              <a:t>#</a:t>
            </a:r>
            <a:r>
              <a:rPr lang="fr-FR" sz="1400" dirty="0">
                <a:solidFill>
                  <a:srgbClr val="0070C0"/>
                </a:solidFill>
              </a:rPr>
              <a:t>icicestmaplace</a:t>
            </a:r>
          </a:p>
          <a:p>
            <a:endParaRPr lang="fr-FR" sz="1400" dirty="0">
              <a:latin typeface="Aribau Grotesk Regular" pitchFamily="2" charset="0"/>
            </a:endParaRPr>
          </a:p>
          <a:p>
            <a:endParaRPr lang="fr-FR" sz="1400" dirty="0">
              <a:latin typeface="Aribau Grotesk Regular" pitchFamily="2" charset="0"/>
            </a:endParaRPr>
          </a:p>
          <a:p>
            <a:r>
              <a:rPr lang="fr-FR" sz="1400" b="1" dirty="0">
                <a:solidFill>
                  <a:schemeClr val="accent2"/>
                </a:solidFill>
                <a:latin typeface="+mj-lt"/>
              </a:rPr>
              <a:t>Visuel : </a:t>
            </a:r>
          </a:p>
          <a:p>
            <a:r>
              <a:rPr lang="fr-FR" sz="1400" dirty="0">
                <a:latin typeface="+mj-lt"/>
              </a:rPr>
              <a:t>Vidéo à télécharger</a:t>
            </a:r>
            <a:endParaRPr lang="fr-FR" sz="1400" dirty="0">
              <a:solidFill>
                <a:srgbClr val="0070C0"/>
              </a:solidFill>
              <a:latin typeface="Aribau Grotesk Regular" pitchFamily="2" charset="0"/>
            </a:endParaRPr>
          </a:p>
          <a:p>
            <a:endParaRPr lang="fr-FR" sz="1400" dirty="0">
              <a:latin typeface="Aribau Grotesk Regular" pitchFamily="2" charset="0"/>
            </a:endParaRPr>
          </a:p>
          <a:p>
            <a:r>
              <a:rPr lang="fr-FR" sz="1400" b="1" dirty="0">
                <a:solidFill>
                  <a:schemeClr val="accent2"/>
                </a:solidFill>
                <a:latin typeface="Aribau Grotesk Regular" pitchFamily="2" charset="0"/>
              </a:rPr>
              <a:t>CTA :</a:t>
            </a:r>
            <a:br>
              <a:rPr lang="fr-FR" sz="1400" b="1" dirty="0">
                <a:solidFill>
                  <a:schemeClr val="accent2"/>
                </a:solidFill>
                <a:latin typeface="Aribau Grotesk Regular" pitchFamily="2" charset="0"/>
              </a:rPr>
            </a:br>
            <a:r>
              <a:rPr lang="fr-FR" sz="14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https://www.akto.fr/campagne-alternance/icicestmaplace/</a:t>
            </a:r>
            <a:r>
              <a:rPr lang="fr-FR" sz="1400" dirty="0">
                <a:latin typeface="Aribau Grotesk Regular" pitchFamily="2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bau Grotesk Regular" pitchFamily="2" charset="0"/>
            </a:endParaRPr>
          </a:p>
          <a:p>
            <a:endParaRPr lang="fr-FR" sz="1400" dirty="0">
              <a:latin typeface="Aribau Grotesk Regular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2730780-2CA9-843F-130F-0099C6A56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363" y="3259532"/>
            <a:ext cx="2582294" cy="252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AKTO">
      <a:dk1>
        <a:srgbClr val="1C1C1C"/>
      </a:dk1>
      <a:lt1>
        <a:sysClr val="window" lastClr="FFFFFF"/>
      </a:lt1>
      <a:dk2>
        <a:srgbClr val="1D4851"/>
      </a:dk2>
      <a:lt2>
        <a:srgbClr val="00A79B"/>
      </a:lt2>
      <a:accent1>
        <a:srgbClr val="49F0B1"/>
      </a:accent1>
      <a:accent2>
        <a:srgbClr val="0048BE"/>
      </a:accent2>
      <a:accent3>
        <a:srgbClr val="001B9C"/>
      </a:accent3>
      <a:accent4>
        <a:srgbClr val="592B8F"/>
      </a:accent4>
      <a:accent5>
        <a:srgbClr val="FF708F"/>
      </a:accent5>
      <a:accent6>
        <a:srgbClr val="C93857"/>
      </a:accent6>
      <a:hlink>
        <a:srgbClr val="FFA807"/>
      </a:hlink>
      <a:folHlink>
        <a:srgbClr val="FF670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54CBEA598314DA000A59258B1D8F0" ma:contentTypeVersion="9" ma:contentTypeDescription="Crée un document." ma:contentTypeScope="" ma:versionID="d9a0343eb1e13fd229e719d1ae6e2f47">
  <xsd:schema xmlns:xsd="http://www.w3.org/2001/XMLSchema" xmlns:xs="http://www.w3.org/2001/XMLSchema" xmlns:p="http://schemas.microsoft.com/office/2006/metadata/properties" xmlns:ns2="927eb64d-c9cc-49eb-a122-54821b00838d" targetNamespace="http://schemas.microsoft.com/office/2006/metadata/properties" ma:root="true" ma:fieldsID="c2f716b433a93a6080c1391e1cc7efef" ns2:_="">
    <xsd:import namespace="927eb64d-c9cc-49eb-a122-54821b0083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eb64d-c9cc-49eb-a122-54821b008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265971-D764-4C93-8F74-D23320F25F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7eb64d-c9cc-49eb-a122-54821b0083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BC4753-5839-46AD-A062-6542A86247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88E76C-AF97-4A1E-8E95-780EABF30D33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e5f0461a-b235-4712-9276-b926a10e4b20"/>
    <ds:schemaRef ds:uri="85dc2699-86c8-46ed-be6a-17aad96beb6a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118</Words>
  <Application>Microsoft Office PowerPoint</Application>
  <PresentationFormat>Grand écran</PresentationFormat>
  <Paragraphs>18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Aribau Grotesk Regular</vt:lpstr>
      <vt:lpstr>Calibri</vt:lpstr>
      <vt:lpstr>Yeseva One</vt:lpstr>
      <vt:lpstr>Thème Office</vt:lpstr>
      <vt:lpstr>Post réseaux sociaux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Vérane</dc:creator>
  <cp:lastModifiedBy>Aurelie AUBOIN</cp:lastModifiedBy>
  <cp:revision>7</cp:revision>
  <dcterms:created xsi:type="dcterms:W3CDTF">2019-10-09T14:49:12Z</dcterms:created>
  <dcterms:modified xsi:type="dcterms:W3CDTF">2023-01-26T15:16:21Z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0x0101008C954CBEA598314DA000A59258B1D8F0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</Properties>
</file>