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14732651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18405A-07AF-A2C2-FD5C-68AAD4E0DAEC}" name="Marine DROUIN" initials="MD" userId="S::mdrouin@faftt.fr::ec7a3001-6aac-4cf4-9add-0b6da806e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3A8"/>
    <a:srgbClr val="FF6707"/>
    <a:srgbClr val="7F45C4"/>
    <a:srgbClr val="FFA807"/>
    <a:srgbClr val="26606C"/>
    <a:srgbClr val="235863"/>
    <a:srgbClr val="18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31450-DA2C-465E-891A-EEAC12513582}" v="7" dt="2022-04-14T14:56:40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e AUBOIN" userId="2256fb49-eaeb-4a13-b64e-2353bfced891" providerId="ADAL" clId="{C5926635-A26E-4462-A211-B68505D8A02E}"/>
    <pc:docChg chg="undo custSel addSld delSld modSld sldOrd modMainMaster">
      <pc:chgData name="Aurelie AUBOIN" userId="2256fb49-eaeb-4a13-b64e-2353bfced891" providerId="ADAL" clId="{C5926635-A26E-4462-A211-B68505D8A02E}" dt="2022-04-05T08:57:02.145" v="352" actId="47"/>
      <pc:docMkLst>
        <pc:docMk/>
      </pc:docMkLst>
      <pc:sldChg chg="modSp mod">
        <pc:chgData name="Aurelie AUBOIN" userId="2256fb49-eaeb-4a13-b64e-2353bfced891" providerId="ADAL" clId="{C5926635-A26E-4462-A211-B68505D8A02E}" dt="2022-04-05T08:47:41.842" v="0"/>
        <pc:sldMkLst>
          <pc:docMk/>
          <pc:sldMk cId="666050263" sldId="305"/>
        </pc:sldMkLst>
        <pc:spChg chg="mod">
          <ac:chgData name="Aurelie AUBOIN" userId="2256fb49-eaeb-4a13-b64e-2353bfced891" providerId="ADAL" clId="{C5926635-A26E-4462-A211-B68505D8A02E}" dt="2022-04-05T08:47:41.842" v="0"/>
          <ac:spMkLst>
            <pc:docMk/>
            <pc:sldMk cId="666050263" sldId="305"/>
            <ac:spMk id="2" creationId="{31E24579-1DF8-4BF3-B16E-031CC038B550}"/>
          </ac:spMkLst>
        </pc:spChg>
      </pc:sldChg>
      <pc:sldChg chg="add del">
        <pc:chgData name="Aurelie AUBOIN" userId="2256fb49-eaeb-4a13-b64e-2353bfced891" providerId="ADAL" clId="{C5926635-A26E-4462-A211-B68505D8A02E}" dt="2022-04-05T08:57:02.145" v="352" actId="47"/>
        <pc:sldMkLst>
          <pc:docMk/>
          <pc:sldMk cId="228997743" sldId="366"/>
        </pc:sldMkLst>
      </pc:sldChg>
      <pc:sldChg chg="del">
        <pc:chgData name="Aurelie AUBOIN" userId="2256fb49-eaeb-4a13-b64e-2353bfced891" providerId="ADAL" clId="{C5926635-A26E-4462-A211-B68505D8A02E}" dt="2022-04-05T08:47:45.208" v="1" actId="47"/>
        <pc:sldMkLst>
          <pc:docMk/>
          <pc:sldMk cId="3428336276" sldId="384"/>
        </pc:sldMkLst>
      </pc:sldChg>
      <pc:sldChg chg="del">
        <pc:chgData name="Aurelie AUBOIN" userId="2256fb49-eaeb-4a13-b64e-2353bfced891" providerId="ADAL" clId="{C5926635-A26E-4462-A211-B68505D8A02E}" dt="2022-04-05T08:47:45.808" v="2" actId="47"/>
        <pc:sldMkLst>
          <pc:docMk/>
          <pc:sldMk cId="1968216045" sldId="385"/>
        </pc:sldMkLst>
      </pc:sldChg>
      <pc:sldChg chg="del">
        <pc:chgData name="Aurelie AUBOIN" userId="2256fb49-eaeb-4a13-b64e-2353bfced891" providerId="ADAL" clId="{C5926635-A26E-4462-A211-B68505D8A02E}" dt="2022-04-05T08:47:48.365" v="12" actId="47"/>
        <pc:sldMkLst>
          <pc:docMk/>
          <pc:sldMk cId="2072470973" sldId="2288"/>
        </pc:sldMkLst>
      </pc:sldChg>
      <pc:sldChg chg="del">
        <pc:chgData name="Aurelie AUBOIN" userId="2256fb49-eaeb-4a13-b64e-2353bfced891" providerId="ADAL" clId="{C5926635-A26E-4462-A211-B68505D8A02E}" dt="2022-04-05T08:47:48.812" v="14" actId="47"/>
        <pc:sldMkLst>
          <pc:docMk/>
          <pc:sldMk cId="376163501" sldId="2290"/>
        </pc:sldMkLst>
      </pc:sldChg>
      <pc:sldChg chg="del">
        <pc:chgData name="Aurelie AUBOIN" userId="2256fb49-eaeb-4a13-b64e-2353bfced891" providerId="ADAL" clId="{C5926635-A26E-4462-A211-B68505D8A02E}" dt="2022-04-05T08:47:49.282" v="16" actId="47"/>
        <pc:sldMkLst>
          <pc:docMk/>
          <pc:sldMk cId="3222898005" sldId="2147326494"/>
        </pc:sldMkLst>
      </pc:sldChg>
      <pc:sldChg chg="del">
        <pc:chgData name="Aurelie AUBOIN" userId="2256fb49-eaeb-4a13-b64e-2353bfced891" providerId="ADAL" clId="{C5926635-A26E-4462-A211-B68505D8A02E}" dt="2022-04-05T08:47:49.547" v="17" actId="47"/>
        <pc:sldMkLst>
          <pc:docMk/>
          <pc:sldMk cId="115888187" sldId="2147326496"/>
        </pc:sldMkLst>
      </pc:sldChg>
      <pc:sldChg chg="del">
        <pc:chgData name="Aurelie AUBOIN" userId="2256fb49-eaeb-4a13-b64e-2353bfced891" providerId="ADAL" clId="{C5926635-A26E-4462-A211-B68505D8A02E}" dt="2022-04-05T08:47:46.212" v="4" actId="47"/>
        <pc:sldMkLst>
          <pc:docMk/>
          <pc:sldMk cId="685366725" sldId="2147326497"/>
        </pc:sldMkLst>
      </pc:sldChg>
      <pc:sldChg chg="del">
        <pc:chgData name="Aurelie AUBOIN" userId="2256fb49-eaeb-4a13-b64e-2353bfced891" providerId="ADAL" clId="{C5926635-A26E-4462-A211-B68505D8A02E}" dt="2022-04-05T08:47:48.162" v="11" actId="47"/>
        <pc:sldMkLst>
          <pc:docMk/>
          <pc:sldMk cId="1494646103" sldId="2147326498"/>
        </pc:sldMkLst>
      </pc:sldChg>
      <pc:sldChg chg="del">
        <pc:chgData name="Aurelie AUBOIN" userId="2256fb49-eaeb-4a13-b64e-2353bfced891" providerId="ADAL" clId="{C5926635-A26E-4462-A211-B68505D8A02E}" dt="2022-04-05T08:47:50.509" v="21" actId="47"/>
        <pc:sldMkLst>
          <pc:docMk/>
          <pc:sldMk cId="3269632291" sldId="2147326500"/>
        </pc:sldMkLst>
      </pc:sldChg>
      <pc:sldChg chg="del">
        <pc:chgData name="Aurelie AUBOIN" userId="2256fb49-eaeb-4a13-b64e-2353bfced891" providerId="ADAL" clId="{C5926635-A26E-4462-A211-B68505D8A02E}" dt="2022-04-05T08:47:50.669" v="22" actId="47"/>
        <pc:sldMkLst>
          <pc:docMk/>
          <pc:sldMk cId="3574895716" sldId="2147326501"/>
        </pc:sldMkLst>
      </pc:sldChg>
      <pc:sldChg chg="del">
        <pc:chgData name="Aurelie AUBOIN" userId="2256fb49-eaeb-4a13-b64e-2353bfced891" providerId="ADAL" clId="{C5926635-A26E-4462-A211-B68505D8A02E}" dt="2022-04-05T08:47:51.253" v="25" actId="47"/>
        <pc:sldMkLst>
          <pc:docMk/>
          <pc:sldMk cId="1805132183" sldId="2147326502"/>
        </pc:sldMkLst>
      </pc:sldChg>
      <pc:sldChg chg="modSp add del mod">
        <pc:chgData name="Aurelie AUBOIN" userId="2256fb49-eaeb-4a13-b64e-2353bfced891" providerId="ADAL" clId="{C5926635-A26E-4462-A211-B68505D8A02E}" dt="2022-04-05T08:48:15.518" v="45" actId="20577"/>
        <pc:sldMkLst>
          <pc:docMk/>
          <pc:sldMk cId="4253266395" sldId="2147326503"/>
        </pc:sldMkLst>
        <pc:spChg chg="mod">
          <ac:chgData name="Aurelie AUBOIN" userId="2256fb49-eaeb-4a13-b64e-2353bfced891" providerId="ADAL" clId="{C5926635-A26E-4462-A211-B68505D8A02E}" dt="2022-04-05T08:48:15.518" v="45" actId="20577"/>
          <ac:spMkLst>
            <pc:docMk/>
            <pc:sldMk cId="4253266395" sldId="2147326503"/>
            <ac:spMk id="3" creationId="{83495E50-D45D-4564-AD57-D455466DE259}"/>
          </ac:spMkLst>
        </pc:spChg>
      </pc:sldChg>
      <pc:sldChg chg="addSp delSp modSp add del mod ord">
        <pc:chgData name="Aurelie AUBOIN" userId="2256fb49-eaeb-4a13-b64e-2353bfced891" providerId="ADAL" clId="{C5926635-A26E-4462-A211-B68505D8A02E}" dt="2022-04-05T08:52:35.581" v="225" actId="1037"/>
        <pc:sldMkLst>
          <pc:docMk/>
          <pc:sldMk cId="291857735" sldId="2147326504"/>
        </pc:sldMkLst>
        <pc:spChg chg="del">
          <ac:chgData name="Aurelie AUBOIN" userId="2256fb49-eaeb-4a13-b64e-2353bfced891" providerId="ADAL" clId="{C5926635-A26E-4462-A211-B68505D8A02E}" dt="2022-04-05T08:48:46.984" v="56" actId="478"/>
          <ac:spMkLst>
            <pc:docMk/>
            <pc:sldMk cId="291857735" sldId="2147326504"/>
            <ac:spMk id="3" creationId="{04371357-AC11-48A7-BC42-EFFEBB801BC4}"/>
          </ac:spMkLst>
        </pc:spChg>
        <pc:spChg chg="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2:20.582" v="185" actId="478"/>
          <ac:spMkLst>
            <pc:docMk/>
            <pc:sldMk cId="291857735" sldId="2147326504"/>
            <ac:spMk id="6" creationId="{FFA489D1-FA52-437C-9A4C-6C22C63513A3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7" creationId="{447A19E2-80C2-49A1-A010-4B2B85912C08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8" creationId="{A5180E68-A1E2-4B8C-90FA-A644E1F5F449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9" creationId="{A0A80879-593C-4877-8FE6-61DB6E2E3297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0" creationId="{0AC3EF20-F09C-46A3-B1D0-85594661EBF0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1" creationId="{1F601362-D90F-46CD-AAE6-9ABFCDA281DB}"/>
          </ac:spMkLst>
        </pc:spChg>
        <pc:spChg chg="add mod">
          <ac:chgData name="Aurelie AUBOIN" userId="2256fb49-eaeb-4a13-b64e-2353bfced891" providerId="ADAL" clId="{C5926635-A26E-4462-A211-B68505D8A02E}" dt="2022-04-05T08:50:54.942" v="151" actId="1076"/>
          <ac:spMkLst>
            <pc:docMk/>
            <pc:sldMk cId="291857735" sldId="2147326504"/>
            <ac:spMk id="12" creationId="{EC31A862-46E5-4DD8-A8C6-25EA334445C7}"/>
          </ac:spMkLst>
        </pc:spChg>
        <pc:spChg chg="mod">
          <ac:chgData name="Aurelie AUBOIN" userId="2256fb49-eaeb-4a13-b64e-2353bfced891" providerId="ADAL" clId="{C5926635-A26E-4462-A211-B68505D8A02E}" dt="2022-04-05T08:51:39.001" v="161" actId="20577"/>
          <ac:spMkLst>
            <pc:docMk/>
            <pc:sldMk cId="291857735" sldId="2147326504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C5926635-A26E-4462-A211-B68505D8A02E}" dt="2022-04-05T08:47:51.469" v="26" actId="47"/>
        <pc:sldMkLst>
          <pc:docMk/>
          <pc:sldMk cId="3901015646" sldId="2147326505"/>
        </pc:sldMkLst>
      </pc:sldChg>
      <pc:sldChg chg="del">
        <pc:chgData name="Aurelie AUBOIN" userId="2256fb49-eaeb-4a13-b64e-2353bfced891" providerId="ADAL" clId="{C5926635-A26E-4462-A211-B68505D8A02E}" dt="2022-04-05T08:47:49.103" v="15" actId="47"/>
        <pc:sldMkLst>
          <pc:docMk/>
          <pc:sldMk cId="2584431419" sldId="2147326507"/>
        </pc:sldMkLst>
      </pc:sldChg>
      <pc:sldChg chg="del">
        <pc:chgData name="Aurelie AUBOIN" userId="2256fb49-eaeb-4a13-b64e-2353bfced891" providerId="ADAL" clId="{C5926635-A26E-4462-A211-B68505D8A02E}" dt="2022-04-05T08:47:51.053" v="24" actId="47"/>
        <pc:sldMkLst>
          <pc:docMk/>
          <pc:sldMk cId="1528817033" sldId="2147326508"/>
        </pc:sldMkLst>
      </pc:sldChg>
      <pc:sldChg chg="del">
        <pc:chgData name="Aurelie AUBOIN" userId="2256fb49-eaeb-4a13-b64e-2353bfced891" providerId="ADAL" clId="{C5926635-A26E-4462-A211-B68505D8A02E}" dt="2022-04-05T08:47:50.864" v="23" actId="47"/>
        <pc:sldMkLst>
          <pc:docMk/>
          <pc:sldMk cId="888161601" sldId="2147326509"/>
        </pc:sldMkLst>
      </pc:sldChg>
      <pc:sldChg chg="addSp delSp del mod">
        <pc:chgData name="Aurelie AUBOIN" userId="2256fb49-eaeb-4a13-b64e-2353bfced891" providerId="ADAL" clId="{C5926635-A26E-4462-A211-B68505D8A02E}" dt="2022-04-05T08:50:58.368" v="152" actId="47"/>
        <pc:sldMkLst>
          <pc:docMk/>
          <pc:sldMk cId="3319788055" sldId="2147326510"/>
        </pc:sldMkLst>
        <pc:spChg chg="add del">
          <ac:chgData name="Aurelie AUBOIN" userId="2256fb49-eaeb-4a13-b64e-2353bfced891" providerId="ADAL" clId="{C5926635-A26E-4462-A211-B68505D8A02E}" dt="2022-04-05T08:48:10.185" v="32" actId="478"/>
          <ac:spMkLst>
            <pc:docMk/>
            <pc:sldMk cId="3319788055" sldId="2147326510"/>
            <ac:spMk id="3" creationId="{04371357-AC11-48A7-BC42-EFFEBB801BC4}"/>
          </ac:spMkLst>
        </pc:spChg>
      </pc:sldChg>
      <pc:sldChg chg="del">
        <pc:chgData name="Aurelie AUBOIN" userId="2256fb49-eaeb-4a13-b64e-2353bfced891" providerId="ADAL" clId="{C5926635-A26E-4462-A211-B68505D8A02E}" dt="2022-04-05T08:47:49.830" v="18" actId="47"/>
        <pc:sldMkLst>
          <pc:docMk/>
          <pc:sldMk cId="1501511878" sldId="2147326511"/>
        </pc:sldMkLst>
      </pc:sldChg>
      <pc:sldChg chg="modSp add mod">
        <pc:chgData name="Aurelie AUBOIN" userId="2256fb49-eaeb-4a13-b64e-2353bfced891" providerId="ADAL" clId="{C5926635-A26E-4462-A211-B68505D8A02E}" dt="2022-04-05T08:48:24.224" v="53" actId="20577"/>
        <pc:sldMkLst>
          <pc:docMk/>
          <pc:sldMk cId="3144147203" sldId="2147326511"/>
        </pc:sldMkLst>
        <pc:spChg chg="mod">
          <ac:chgData name="Aurelie AUBOIN" userId="2256fb49-eaeb-4a13-b64e-2353bfced891" providerId="ADAL" clId="{C5926635-A26E-4462-A211-B68505D8A02E}" dt="2022-04-05T08:48:24.224" v="53" actId="20577"/>
          <ac:spMkLst>
            <pc:docMk/>
            <pc:sldMk cId="3144147203" sldId="2147326511"/>
            <ac:spMk id="3" creationId="{83495E50-D45D-4564-AD57-D455466DE259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1.895" v="347" actId="14100"/>
        <pc:sldMkLst>
          <pc:docMk/>
          <pc:sldMk cId="3057906035" sldId="2147326512"/>
        </pc:sldMkLst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6" creationId="{FFA489D1-FA52-437C-9A4C-6C22C63513A3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7" creationId="{447A19E2-80C2-49A1-A010-4B2B85912C08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8" creationId="{A5180E68-A1E2-4B8C-90FA-A644E1F5F449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9" creationId="{A0A80879-593C-4877-8FE6-61DB6E2E3297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0" creationId="{0AC3EF20-F09C-46A3-B1D0-85594661EBF0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1" creationId="{1F601362-D90F-46CD-AAE6-9ABFCDA281DB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2" creationId="{EC31A862-46E5-4DD8-A8C6-25EA334445C7}"/>
          </ac:spMkLst>
        </pc:spChg>
        <pc:spChg chg="add del mod">
          <ac:chgData name="Aurelie AUBOIN" userId="2256fb49-eaeb-4a13-b64e-2353bfced891" providerId="ADAL" clId="{C5926635-A26E-4462-A211-B68505D8A02E}" dt="2022-04-05T08:52:15.165" v="183" actId="478"/>
          <ac:spMkLst>
            <pc:docMk/>
            <pc:sldMk cId="3057906035" sldId="2147326512"/>
            <ac:spMk id="13" creationId="{ECD3AE74-DF6A-4738-9E00-A080ABDAF70B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4" creationId="{EB6AC236-7458-4875-A043-99713939A272}"/>
          </ac:spMkLst>
        </pc:spChg>
        <pc:spChg chg="add mod">
          <ac:chgData name="Aurelie AUBOIN" userId="2256fb49-eaeb-4a13-b64e-2353bfced891" providerId="ADAL" clId="{C5926635-A26E-4462-A211-B68505D8A02E}" dt="2022-04-05T08:56:51.895" v="347" actId="14100"/>
          <ac:spMkLst>
            <pc:docMk/>
            <pc:sldMk cId="3057906035" sldId="2147326512"/>
            <ac:spMk id="15" creationId="{FBB76FAB-ED7F-415D-8249-B3A0E1C0BCD1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6" creationId="{95521A61-3371-4A0B-B2EF-1562E568DBFD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7" creationId="{478534B6-E371-43A4-B17F-49A98CFBFFE0}"/>
          </ac:spMkLst>
        </pc:spChg>
        <pc:spChg chg="mod">
          <ac:chgData name="Aurelie AUBOIN" userId="2256fb49-eaeb-4a13-b64e-2353bfced891" providerId="ADAL" clId="{C5926635-A26E-4462-A211-B68505D8A02E}" dt="2022-04-05T08:51:47.979" v="180" actId="20577"/>
          <ac:spMkLst>
            <pc:docMk/>
            <pc:sldMk cId="3057906035" sldId="2147326512"/>
            <ac:spMk id="18" creationId="{8B18B8B2-F4BC-4050-B4D8-101F9CA9B6D2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9" creationId="{51CF0A72-621A-44ED-B4F0-3911F04028A3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20" creationId="{DE89286D-AA2D-421B-94DA-E55EC9CA09F9}"/>
          </ac:spMkLst>
        </pc:spChg>
        <pc:spChg chg="add del mod">
          <ac:chgData name="Aurelie AUBOIN" userId="2256fb49-eaeb-4a13-b64e-2353bfced891" providerId="ADAL" clId="{C5926635-A26E-4462-A211-B68505D8A02E}" dt="2022-04-05T08:52:17.635" v="184" actId="478"/>
          <ac:spMkLst>
            <pc:docMk/>
            <pc:sldMk cId="3057906035" sldId="2147326512"/>
            <ac:spMk id="21" creationId="{99E1F616-5FF4-4780-911D-2B9E16BC6493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8.632" v="351" actId="20577"/>
        <pc:sldMkLst>
          <pc:docMk/>
          <pc:sldMk cId="2553794371" sldId="2147326513"/>
        </pc:sldMkLst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2" creationId="{975302BB-3A94-4277-9721-F3842267605D}"/>
          </ac:spMkLst>
        </pc:spChg>
        <pc:spChg chg="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3:28.820" v="240" actId="478"/>
          <ac:spMkLst>
            <pc:docMk/>
            <pc:sldMk cId="2553794371" sldId="2147326513"/>
            <ac:spMk id="11" creationId="{7F8FED53-1DAE-4870-98BF-9C1517ACF18E}"/>
          </ac:spMkLst>
        </pc:spChg>
        <pc:spChg chg="add del mod">
          <ac:chgData name="Aurelie AUBOIN" userId="2256fb49-eaeb-4a13-b64e-2353bfced891" providerId="ADAL" clId="{C5926635-A26E-4462-A211-B68505D8A02E}" dt="2022-04-05T08:53:24.022" v="237" actId="478"/>
          <ac:spMkLst>
            <pc:docMk/>
            <pc:sldMk cId="2553794371" sldId="2147326513"/>
            <ac:spMk id="12" creationId="{7B380456-74C5-448C-98BA-045170C6EC8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13" creationId="{79CB9975-4A50-4AE6-A0E3-84EBCA0AA45E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4" creationId="{EB6AC236-7458-4875-A043-99713939A27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5" creationId="{FBB76FAB-ED7F-415D-8249-B3A0E1C0BCD1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6" creationId="{95521A61-3371-4A0B-B2EF-1562E568DBFD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7" creationId="{478534B6-E371-43A4-B17F-49A98CFBFFE0}"/>
          </ac:spMkLst>
        </pc:spChg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18" creationId="{8B18B8B2-F4BC-4050-B4D8-101F9CA9B6D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9" creationId="{51CF0A72-621A-44ED-B4F0-3911F04028A3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20" creationId="{DE89286D-AA2D-421B-94DA-E55EC9CA09F9}"/>
          </ac:spMkLst>
        </pc:spChg>
        <pc:spChg chg="add mod">
          <ac:chgData name="Aurelie AUBOIN" userId="2256fb49-eaeb-4a13-b64e-2353bfced891" providerId="ADAL" clId="{C5926635-A26E-4462-A211-B68505D8A02E}" dt="2022-04-05T08:56:58.632" v="351" actId="20577"/>
          <ac:spMkLst>
            <pc:docMk/>
            <pc:sldMk cId="2553794371" sldId="2147326513"/>
            <ac:spMk id="21" creationId="{65675181-9BDF-4989-B738-ECEC763E37E9}"/>
          </ac:spMkLst>
        </pc:spChg>
        <pc:spChg chg="add mod">
          <ac:chgData name="Aurelie AUBOIN" userId="2256fb49-eaeb-4a13-b64e-2353bfced891" providerId="ADAL" clId="{C5926635-A26E-4462-A211-B68505D8A02E}" dt="2022-04-05T08:54:32.087" v="275" actId="108"/>
          <ac:spMkLst>
            <pc:docMk/>
            <pc:sldMk cId="2553794371" sldId="2147326513"/>
            <ac:spMk id="22" creationId="{30B0057A-3313-49DF-8AA9-E2C0BA9987D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3" creationId="{D2D98577-A5FB-4BD7-9F2D-BA081C6DE06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4" creationId="{F3010A27-1D73-4F80-B4D6-F2D04C093820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5" creationId="{8116EE4C-1149-4BCA-93A6-0C6BACE3559C}"/>
          </ac:spMkLst>
        </pc:spChg>
        <pc:spChg chg="add del mod">
          <ac:chgData name="Aurelie AUBOIN" userId="2256fb49-eaeb-4a13-b64e-2353bfced891" providerId="ADAL" clId="{C5926635-A26E-4462-A211-B68505D8A02E}" dt="2022-04-05T08:53:25.727" v="238" actId="478"/>
          <ac:spMkLst>
            <pc:docMk/>
            <pc:sldMk cId="2553794371" sldId="2147326513"/>
            <ac:spMk id="26" creationId="{4D4C97F4-0575-4626-AB16-092701AEEE4B}"/>
          </ac:spMkLst>
        </pc:spChg>
      </pc:sldChg>
      <pc:sldChg chg="del">
        <pc:chgData name="Aurelie AUBOIN" userId="2256fb49-eaeb-4a13-b64e-2353bfced891" providerId="ADAL" clId="{C5926635-A26E-4462-A211-B68505D8A02E}" dt="2022-04-05T08:47:50.110" v="19" actId="47"/>
        <pc:sldMkLst>
          <pc:docMk/>
          <pc:sldMk cId="3750238628" sldId="2147326513"/>
        </pc:sldMkLst>
      </pc:sldChg>
      <pc:sldChg chg="new del">
        <pc:chgData name="Aurelie AUBOIN" userId="2256fb49-eaeb-4a13-b64e-2353bfced891" providerId="ADAL" clId="{C5926635-A26E-4462-A211-B68505D8A02E}" dt="2022-04-05T08:56:38.951" v="345" actId="47"/>
        <pc:sldMkLst>
          <pc:docMk/>
          <pc:sldMk cId="636602557" sldId="2147326514"/>
        </pc:sldMkLst>
      </pc:sldChg>
      <pc:sldChg chg="del">
        <pc:chgData name="Aurelie AUBOIN" userId="2256fb49-eaeb-4a13-b64e-2353bfced891" providerId="ADAL" clId="{C5926635-A26E-4462-A211-B68505D8A02E}" dt="2022-04-05T08:47:50.316" v="20" actId="47"/>
        <pc:sldMkLst>
          <pc:docMk/>
          <pc:sldMk cId="845877494" sldId="2147326514"/>
        </pc:sldMkLst>
      </pc:sldChg>
      <pc:sldChg chg="del">
        <pc:chgData name="Aurelie AUBOIN" userId="2256fb49-eaeb-4a13-b64e-2353bfced891" providerId="ADAL" clId="{C5926635-A26E-4462-A211-B68505D8A02E}" dt="2022-04-05T08:47:47.062" v="7" actId="47"/>
        <pc:sldMkLst>
          <pc:docMk/>
          <pc:sldMk cId="3019388559" sldId="2147326517"/>
        </pc:sldMkLst>
      </pc:sldChg>
      <pc:sldChg chg="del">
        <pc:chgData name="Aurelie AUBOIN" userId="2256fb49-eaeb-4a13-b64e-2353bfced891" providerId="ADAL" clId="{C5926635-A26E-4462-A211-B68505D8A02E}" dt="2022-04-05T08:47:47.240" v="8" actId="47"/>
        <pc:sldMkLst>
          <pc:docMk/>
          <pc:sldMk cId="56914026" sldId="2147326518"/>
        </pc:sldMkLst>
      </pc:sldChg>
      <pc:sldChg chg="del">
        <pc:chgData name="Aurelie AUBOIN" userId="2256fb49-eaeb-4a13-b64e-2353bfced891" providerId="ADAL" clId="{C5926635-A26E-4462-A211-B68505D8A02E}" dt="2022-04-05T08:47:47.511" v="9" actId="47"/>
        <pc:sldMkLst>
          <pc:docMk/>
          <pc:sldMk cId="1061807590" sldId="2147326519"/>
        </pc:sldMkLst>
      </pc:sldChg>
      <pc:sldChg chg="del">
        <pc:chgData name="Aurelie AUBOIN" userId="2256fb49-eaeb-4a13-b64e-2353bfced891" providerId="ADAL" clId="{C5926635-A26E-4462-A211-B68505D8A02E}" dt="2022-04-05T08:47:47.864" v="10" actId="47"/>
        <pc:sldMkLst>
          <pc:docMk/>
          <pc:sldMk cId="1123906858" sldId="2147326520"/>
        </pc:sldMkLst>
      </pc:sldChg>
      <pc:sldChg chg="del">
        <pc:chgData name="Aurelie AUBOIN" userId="2256fb49-eaeb-4a13-b64e-2353bfced891" providerId="ADAL" clId="{C5926635-A26E-4462-A211-B68505D8A02E}" dt="2022-04-05T08:47:48.580" v="13" actId="47"/>
        <pc:sldMkLst>
          <pc:docMk/>
          <pc:sldMk cId="4180472956" sldId="2147326521"/>
        </pc:sldMkLst>
      </pc:sldChg>
      <pc:sldChg chg="del">
        <pc:chgData name="Aurelie AUBOIN" userId="2256fb49-eaeb-4a13-b64e-2353bfced891" providerId="ADAL" clId="{C5926635-A26E-4462-A211-B68505D8A02E}" dt="2022-04-05T08:47:46.893" v="6" actId="47"/>
        <pc:sldMkLst>
          <pc:docMk/>
          <pc:sldMk cId="1480157666" sldId="2147326524"/>
        </pc:sldMkLst>
      </pc:sldChg>
      <pc:sldChg chg="del">
        <pc:chgData name="Aurelie AUBOIN" userId="2256fb49-eaeb-4a13-b64e-2353bfced891" providerId="ADAL" clId="{C5926635-A26E-4462-A211-B68505D8A02E}" dt="2022-04-05T08:47:46.691" v="5" actId="47"/>
        <pc:sldMkLst>
          <pc:docMk/>
          <pc:sldMk cId="3573066441" sldId="2147326525"/>
        </pc:sldMkLst>
      </pc:sldChg>
      <pc:sldChg chg="del">
        <pc:chgData name="Aurelie AUBOIN" userId="2256fb49-eaeb-4a13-b64e-2353bfced891" providerId="ADAL" clId="{C5926635-A26E-4462-A211-B68505D8A02E}" dt="2022-04-05T08:47:46.008" v="3" actId="47"/>
        <pc:sldMkLst>
          <pc:docMk/>
          <pc:sldMk cId="1547819069" sldId="2147326526"/>
        </pc:sldMkLst>
      </pc:sldChg>
      <pc:sldMasterChg chg="modSldLayout">
        <pc:chgData name="Aurelie AUBOIN" userId="2256fb49-eaeb-4a13-b64e-2353bfced891" providerId="ADAL" clId="{C5926635-A26E-4462-A211-B68505D8A02E}" dt="2022-04-05T08:50:31.230" v="111" actId="120"/>
        <pc:sldMasterMkLst>
          <pc:docMk/>
          <pc:sldMasterMk cId="2511164792" sldId="2147483648"/>
        </pc:sldMasterMkLst>
        <pc:sldLayoutChg chg="delSp modSp mod">
          <pc:chgData name="Aurelie AUBOIN" userId="2256fb49-eaeb-4a13-b64e-2353bfced891" providerId="ADAL" clId="{C5926635-A26E-4462-A211-B68505D8A02E}" dt="2022-04-05T08:50:31.230" v="111" actId="120"/>
          <pc:sldLayoutMkLst>
            <pc:docMk/>
            <pc:sldMasterMk cId="2511164792" sldId="2147483648"/>
            <pc:sldLayoutMk cId="2471977368" sldId="2147483686"/>
          </pc:sldLayoutMkLst>
          <pc:spChg chg="mod">
            <ac:chgData name="Aurelie AUBOIN" userId="2256fb49-eaeb-4a13-b64e-2353bfced891" providerId="ADAL" clId="{C5926635-A26E-4462-A211-B68505D8A02E}" dt="2022-04-05T08:50:31.230" v="111" actId="120"/>
            <ac:spMkLst>
              <pc:docMk/>
              <pc:sldMasterMk cId="2511164792" sldId="2147483648"/>
              <pc:sldLayoutMk cId="2471977368" sldId="2147483686"/>
              <ac:spMk id="2" creationId="{2640025C-4D4A-4C56-99A3-CC030B51C51D}"/>
            </ac:spMkLst>
          </pc:spChg>
          <pc:cxnChg chg="del">
            <ac:chgData name="Aurelie AUBOIN" userId="2256fb49-eaeb-4a13-b64e-2353bfced891" providerId="ADAL" clId="{C5926635-A26E-4462-A211-B68505D8A02E}" dt="2022-04-05T08:50:27.527" v="110" actId="478"/>
            <ac:cxnSpMkLst>
              <pc:docMk/>
              <pc:sldMasterMk cId="2511164792" sldId="2147483648"/>
              <pc:sldLayoutMk cId="2471977368" sldId="2147483686"/>
              <ac:cxnSpMk id="57" creationId="{638FB878-FF54-4F1A-A1C4-E8240E2E6140}"/>
            </ac:cxnSpMkLst>
          </pc:cxnChg>
        </pc:sldLayoutChg>
      </pc:sldMasterChg>
    </pc:docChg>
  </pc:docChgLst>
  <pc:docChgLst>
    <pc:chgData name="Aurelie AUBOIN" userId="2256fb49-eaeb-4a13-b64e-2353bfced891" providerId="ADAL" clId="{BE1384EB-1FC4-418B-8C00-946BB1FB62C7}"/>
    <pc:docChg chg="delSld modSld">
      <pc:chgData name="Aurelie AUBOIN" userId="2256fb49-eaeb-4a13-b64e-2353bfced891" providerId="ADAL" clId="{BE1384EB-1FC4-418B-8C00-946BB1FB62C7}" dt="2022-04-05T09:06:31.954" v="93" actId="20577"/>
      <pc:docMkLst>
        <pc:docMk/>
      </pc:docMkLst>
      <pc:sldChg chg="modSp mod">
        <pc:chgData name="Aurelie AUBOIN" userId="2256fb49-eaeb-4a13-b64e-2353bfced891" providerId="ADAL" clId="{BE1384EB-1FC4-418B-8C00-946BB1FB62C7}" dt="2022-04-05T09:06:31.954" v="9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BE1384EB-1FC4-418B-8C00-946BB1FB62C7}" dt="2022-04-05T09:06:31.954" v="93" actId="20577"/>
          <ac:spMkLst>
            <pc:docMk/>
            <pc:sldMk cId="2553794371" sldId="2147326513"/>
            <ac:spMk id="15" creationId="{A2BEA88B-1C09-40C9-BE5B-3019F4A1BB4F}"/>
          </ac:spMkLst>
        </pc:spChg>
        <pc:spChg chg="mod">
          <ac:chgData name="Aurelie AUBOIN" userId="2256fb49-eaeb-4a13-b64e-2353bfced891" providerId="ADAL" clId="{BE1384EB-1FC4-418B-8C00-946BB1FB62C7}" dt="2022-04-05T09:06:09.478" v="43" actId="2057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BE1384EB-1FC4-418B-8C00-946BB1FB62C7}" dt="2022-04-05T09:05:51.654" v="17" actId="20577"/>
          <ac:spMkLst>
            <pc:docMk/>
            <pc:sldMk cId="2553794371" sldId="2147326513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BE1384EB-1FC4-418B-8C00-946BB1FB62C7}" dt="2022-04-05T09:05:46.643" v="0" actId="47"/>
        <pc:sldMkLst>
          <pc:docMk/>
          <pc:sldMk cId="1441384326" sldId="2147326514"/>
        </pc:sldMkLst>
      </pc:sldChg>
    </pc:docChg>
  </pc:docChgLst>
  <pc:docChgLst>
    <pc:chgData name="Aurelie AUBOIN" userId="2256fb49-eaeb-4a13-b64e-2353bfced891" providerId="ADAL" clId="{AC0B965B-500A-4AE5-9A46-6643562D67E6}"/>
    <pc:docChg chg="custSel addSld delSld modSld">
      <pc:chgData name="Aurelie AUBOIN" userId="2256fb49-eaeb-4a13-b64e-2353bfced891" providerId="ADAL" clId="{AC0B965B-500A-4AE5-9A46-6643562D67E6}" dt="2022-04-05T09:03:33.389" v="158" actId="20577"/>
      <pc:docMkLst>
        <pc:docMk/>
      </pc:docMkLst>
      <pc:sldChg chg="del">
        <pc:chgData name="Aurelie AUBOIN" userId="2256fb49-eaeb-4a13-b64e-2353bfced891" providerId="ADAL" clId="{AC0B965B-500A-4AE5-9A46-6643562D67E6}" dt="2022-04-05T08:58:03.562" v="0" actId="47"/>
        <pc:sldMkLst>
          <pc:docMk/>
          <pc:sldMk cId="4253266395" sldId="2147326503"/>
        </pc:sldMkLst>
      </pc:sldChg>
      <pc:sldChg chg="del">
        <pc:chgData name="Aurelie AUBOIN" userId="2256fb49-eaeb-4a13-b64e-2353bfced891" providerId="ADAL" clId="{AC0B965B-500A-4AE5-9A46-6643562D67E6}" dt="2022-04-05T08:59:04.973" v="41" actId="47"/>
        <pc:sldMkLst>
          <pc:docMk/>
          <pc:sldMk cId="291857735" sldId="2147326504"/>
        </pc:sldMkLst>
      </pc:sldChg>
      <pc:sldChg chg="del">
        <pc:chgData name="Aurelie AUBOIN" userId="2256fb49-eaeb-4a13-b64e-2353bfced891" providerId="ADAL" clId="{AC0B965B-500A-4AE5-9A46-6643562D67E6}" dt="2022-04-05T08:58:25.323" v="1" actId="47"/>
        <pc:sldMkLst>
          <pc:docMk/>
          <pc:sldMk cId="3144147203" sldId="2147326511"/>
        </pc:sldMkLst>
      </pc:sldChg>
      <pc:sldChg chg="del">
        <pc:chgData name="Aurelie AUBOIN" userId="2256fb49-eaeb-4a13-b64e-2353bfced891" providerId="ADAL" clId="{AC0B965B-500A-4AE5-9A46-6643562D67E6}" dt="2022-04-05T08:58:27.258" v="2" actId="47"/>
        <pc:sldMkLst>
          <pc:docMk/>
          <pc:sldMk cId="3057906035" sldId="2147326512"/>
        </pc:sldMkLst>
      </pc:sldChg>
      <pc:sldChg chg="addSp delSp modSp mod">
        <pc:chgData name="Aurelie AUBOIN" userId="2256fb49-eaeb-4a13-b64e-2353bfced891" providerId="ADAL" clId="{AC0B965B-500A-4AE5-9A46-6643562D67E6}" dt="2022-04-05T09:03:28.044" v="14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AC0B965B-500A-4AE5-9A46-6643562D67E6}" dt="2022-04-05T08:58:33.647" v="5" actId="478"/>
          <ac:spMkLst>
            <pc:docMk/>
            <pc:sldMk cId="2553794371" sldId="2147326513"/>
            <ac:spMk id="10" creationId="{14BD17E5-8879-4A8C-9E63-4777CD2DE362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1" creationId="{80A623EC-8728-40DD-9EA2-BED429B955AD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2" creationId="{1D3BDE18-D9D9-486A-A383-A8B3CEC14BDB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13" creationId="{79CB9975-4A50-4AE6-A0E3-84EBCA0AA45E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4" creationId="{70498BB5-5968-46B0-A97E-996E181D3601}"/>
          </ac:spMkLst>
        </pc:spChg>
        <pc:spChg chg="add mod">
          <ac:chgData name="Aurelie AUBOIN" userId="2256fb49-eaeb-4a13-b64e-2353bfced891" providerId="ADAL" clId="{AC0B965B-500A-4AE5-9A46-6643562D67E6}" dt="2022-04-05T09:00:08.373" v="70" actId="207"/>
          <ac:spMkLst>
            <pc:docMk/>
            <pc:sldMk cId="2553794371" sldId="2147326513"/>
            <ac:spMk id="15" creationId="{A2BEA88B-1C09-40C9-BE5B-3019F4A1BB4F}"/>
          </ac:spMkLst>
        </pc:spChg>
        <pc:spChg chg="add mod">
          <ac:chgData name="Aurelie AUBOIN" userId="2256fb49-eaeb-4a13-b64e-2353bfced891" providerId="ADAL" clId="{AC0B965B-500A-4AE5-9A46-6643562D67E6}" dt="2022-04-05T09:03:28.044" v="143" actId="20577"/>
          <ac:spMkLst>
            <pc:docMk/>
            <pc:sldMk cId="2553794371" sldId="2147326513"/>
            <ac:spMk id="16" creationId="{680C5E1A-5583-49D9-A37C-273933C53C16}"/>
          </ac:spMkLst>
        </pc:spChg>
        <pc:spChg chg="add mod">
          <ac:chgData name="Aurelie AUBOIN" userId="2256fb49-eaeb-4a13-b64e-2353bfced891" providerId="ADAL" clId="{AC0B965B-500A-4AE5-9A46-6643562D67E6}" dt="2022-04-05T09:00:06.282" v="69" actId="20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0:16.249" v="94" actId="20577"/>
          <ac:spMkLst>
            <pc:docMk/>
            <pc:sldMk cId="2553794371" sldId="2147326513"/>
            <ac:spMk id="18" creationId="{8B18B8B2-F4BC-4050-B4D8-101F9CA9B6D2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1" creationId="{65675181-9BDF-4989-B738-ECEC763E37E9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2" creationId="{30B0057A-3313-49DF-8AA9-E2C0BA9987D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3" creationId="{D2D98577-A5FB-4BD7-9F2D-BA081C6DE06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4" creationId="{F3010A27-1D73-4F80-B4D6-F2D04C093820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5" creationId="{8116EE4C-1149-4BCA-93A6-0C6BACE3559C}"/>
          </ac:spMkLst>
        </pc:spChg>
      </pc:sldChg>
      <pc:sldChg chg="modSp add mod">
        <pc:chgData name="Aurelie AUBOIN" userId="2256fb49-eaeb-4a13-b64e-2353bfced891" providerId="ADAL" clId="{AC0B965B-500A-4AE5-9A46-6643562D67E6}" dt="2022-04-05T09:03:33.389" v="158" actId="20577"/>
        <pc:sldMkLst>
          <pc:docMk/>
          <pc:sldMk cId="1441384326" sldId="2147326514"/>
        </pc:sldMkLst>
        <pc:spChg chg="mod">
          <ac:chgData name="Aurelie AUBOIN" userId="2256fb49-eaeb-4a13-b64e-2353bfced891" providerId="ADAL" clId="{AC0B965B-500A-4AE5-9A46-6643562D67E6}" dt="2022-04-05T09:02:55.819" v="126" actId="20577"/>
          <ac:spMkLst>
            <pc:docMk/>
            <pc:sldMk cId="1441384326" sldId="2147326514"/>
            <ac:spMk id="15" creationId="{A2BEA88B-1C09-40C9-BE5B-3019F4A1BB4F}"/>
          </ac:spMkLst>
        </pc:spChg>
        <pc:spChg chg="mod">
          <ac:chgData name="Aurelie AUBOIN" userId="2256fb49-eaeb-4a13-b64e-2353bfced891" providerId="ADAL" clId="{AC0B965B-500A-4AE5-9A46-6643562D67E6}" dt="2022-04-05T09:03:33.389" v="158" actId="20577"/>
          <ac:spMkLst>
            <pc:docMk/>
            <pc:sldMk cId="1441384326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AC0B965B-500A-4AE5-9A46-6643562D67E6}" dt="2022-04-05T09:02:37.043" v="105" actId="20577"/>
          <ac:spMkLst>
            <pc:docMk/>
            <pc:sldMk cId="1441384326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2:47.174" v="124" actId="20577"/>
          <ac:spMkLst>
            <pc:docMk/>
            <pc:sldMk cId="1441384326" sldId="2147326514"/>
            <ac:spMk id="18" creationId="{8B18B8B2-F4BC-4050-B4D8-101F9CA9B6D2}"/>
          </ac:spMkLst>
        </pc:spChg>
      </pc:sldChg>
    </pc:docChg>
  </pc:docChgLst>
  <pc:docChgLst>
    <pc:chgData name="Aurelie AUBOIN" userId="2256fb49-eaeb-4a13-b64e-2353bfced891" providerId="ADAL" clId="{32D31450-DA2C-465E-891A-EEAC12513582}"/>
    <pc:docChg chg="custSel addSld delSld modSld">
      <pc:chgData name="Aurelie AUBOIN" userId="2256fb49-eaeb-4a13-b64e-2353bfced891" providerId="ADAL" clId="{32D31450-DA2C-465E-891A-EEAC12513582}" dt="2022-04-15T07:29:51.686" v="93"/>
      <pc:docMkLst>
        <pc:docMk/>
      </pc:docMkLst>
      <pc:sldChg chg="addSp delSp modSp mod">
        <pc:chgData name="Aurelie AUBOIN" userId="2256fb49-eaeb-4a13-b64e-2353bfced891" providerId="ADAL" clId="{32D31450-DA2C-465E-891A-EEAC12513582}" dt="2022-04-15T07:29:39.524" v="86"/>
        <pc:sldMkLst>
          <pc:docMk/>
          <pc:sldMk cId="2553794371" sldId="2147326513"/>
        </pc:sldMkLst>
        <pc:spChg chg="mod">
          <ac:chgData name="Aurelie AUBOIN" userId="2256fb49-eaeb-4a13-b64e-2353bfced891" providerId="ADAL" clId="{32D31450-DA2C-465E-891A-EEAC12513582}" dt="2022-04-15T07:29:39.524" v="86"/>
          <ac:spMkLst>
            <pc:docMk/>
            <pc:sldMk cId="2553794371" sldId="2147326513"/>
            <ac:spMk id="15" creationId="{A2BEA88B-1C09-40C9-BE5B-3019F4A1BB4F}"/>
          </ac:spMkLst>
        </pc:spChg>
        <pc:spChg chg="del">
          <ac:chgData name="Aurelie AUBOIN" userId="2256fb49-eaeb-4a13-b64e-2353bfced891" providerId="ADAL" clId="{32D31450-DA2C-465E-891A-EEAC12513582}" dt="2022-04-15T07:25:25.154" v="49" actId="478"/>
          <ac:spMkLst>
            <pc:docMk/>
            <pc:sldMk cId="2553794371" sldId="2147326513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33.637" v="83"/>
          <ac:spMkLst>
            <pc:docMk/>
            <pc:sldMk cId="2553794371" sldId="2147326513"/>
            <ac:spMk id="17" creationId="{E38E84F3-EF44-4FAC-B97B-E6D7BACF8B66}"/>
          </ac:spMkLst>
        </pc:spChg>
        <pc:picChg chg="add mod">
          <ac:chgData name="Aurelie AUBOIN" userId="2256fb49-eaeb-4a13-b64e-2353bfced891" providerId="ADAL" clId="{32D31450-DA2C-465E-891A-EEAC12513582}" dt="2022-04-15T07:25:31.014" v="52" actId="1076"/>
          <ac:picMkLst>
            <pc:docMk/>
            <pc:sldMk cId="2553794371" sldId="2147326513"/>
            <ac:picMk id="3" creationId="{61E4C3C2-34BE-4A62-B4E9-F30D1017EAC6}"/>
          </ac:picMkLst>
        </pc:picChg>
      </pc:sldChg>
      <pc:sldChg chg="addSp delSp modSp add mod">
        <pc:chgData name="Aurelie AUBOIN" userId="2256fb49-eaeb-4a13-b64e-2353bfced891" providerId="ADAL" clId="{32D31450-DA2C-465E-891A-EEAC12513582}" dt="2022-04-15T07:29:51.686" v="93"/>
        <pc:sldMkLst>
          <pc:docMk/>
          <pc:sldMk cId="1148821412" sldId="2147326514"/>
        </pc:sldMkLst>
        <pc:spChg chg="mod">
          <ac:chgData name="Aurelie AUBOIN" userId="2256fb49-eaeb-4a13-b64e-2353bfced891" providerId="ADAL" clId="{32D31450-DA2C-465E-891A-EEAC12513582}" dt="2022-04-15T07:29:51.686" v="93"/>
          <ac:spMkLst>
            <pc:docMk/>
            <pc:sldMk cId="1148821412" sldId="2147326514"/>
            <ac:spMk id="15" creationId="{A2BEA88B-1C09-40C9-BE5B-3019F4A1BB4F}"/>
          </ac:spMkLst>
        </pc:spChg>
        <pc:spChg chg="del mod">
          <ac:chgData name="Aurelie AUBOIN" userId="2256fb49-eaeb-4a13-b64e-2353bfced891" providerId="ADAL" clId="{32D31450-DA2C-465E-891A-EEAC12513582}" dt="2022-04-15T07:25:53.069" v="55" actId="478"/>
          <ac:spMkLst>
            <pc:docMk/>
            <pc:sldMk cId="1148821412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46.210" v="89"/>
          <ac:spMkLst>
            <pc:docMk/>
            <pc:sldMk cId="1148821412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32D31450-DA2C-465E-891A-EEAC12513582}" dt="2022-04-14T14:56:03.537" v="7" actId="20577"/>
          <ac:spMkLst>
            <pc:docMk/>
            <pc:sldMk cId="1148821412" sldId="2147326514"/>
            <ac:spMk id="18" creationId="{8B18B8B2-F4BC-4050-B4D8-101F9CA9B6D2}"/>
          </ac:spMkLst>
        </pc:spChg>
        <pc:picChg chg="add mod">
          <ac:chgData name="Aurelie AUBOIN" userId="2256fb49-eaeb-4a13-b64e-2353bfced891" providerId="ADAL" clId="{32D31450-DA2C-465E-891A-EEAC12513582}" dt="2022-04-15T07:25:59.957" v="58" actId="14100"/>
          <ac:picMkLst>
            <pc:docMk/>
            <pc:sldMk cId="1148821412" sldId="2147326514"/>
            <ac:picMk id="3" creationId="{003F0146-C27B-4023-AE14-A0AF5742BE90}"/>
          </ac:picMkLst>
        </pc:picChg>
      </pc:sldChg>
      <pc:sldChg chg="add del">
        <pc:chgData name="Aurelie AUBOIN" userId="2256fb49-eaeb-4a13-b64e-2353bfced891" providerId="ADAL" clId="{32D31450-DA2C-465E-891A-EEAC12513582}" dt="2022-04-14T14:56:18.459" v="33"/>
        <pc:sldMkLst>
          <pc:docMk/>
          <pc:sldMk cId="4267867003" sldId="21473265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DCEE8E2-2838-40D5-B340-61989A4AD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B539B-0918-44C3-8CD6-270D49381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BE51-C48B-4725-B391-E4EA21E663C7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B82ABE-6B74-45EC-BBFC-714A4B802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1A801-427D-490B-9C50-1D89AD1C3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C5F-04EF-483B-A7B8-1D6978600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2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268B-5F1E-4F11-9D6C-93551FF29315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91D6-D05C-45D2-BBA0-9BDEFBEF3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1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1 - ver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0B52EEB-E28D-4AFF-8111-ABA830A916E6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6D897235-2520-457C-949A-CC1A9DCD80BC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46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ffres clef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5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rgbClr val="FFA807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rgbClr val="FFA807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2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05E8D176-759B-4957-8AED-CEC7EF3ECE0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94426"/>
            <a:ext cx="11448000" cy="129600"/>
          </a:xfrm>
          <a:prstGeom prst="homePlat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id="{4D74C7C0-33AD-4151-A604-3E87977B3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587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id="{ACAC3B54-B402-4D50-8345-EC04072AD7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6587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662C12C1-3639-409F-A43B-336FB3510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715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9D81FC28-B169-4E4E-8F4A-0DC81FEDB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4715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69ABBA3-7410-4F2E-B319-50214A5DAF2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23199"/>
            <a:ext cx="11448000" cy="255600"/>
          </a:xfrm>
          <a:prstGeom prst="homePlate">
            <a:avLst>
              <a:gd name="adj" fmla="val 62801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space réservé du contenu 2">
            <a:extLst>
              <a:ext uri="{FF2B5EF4-FFF2-40B4-BE49-F238E27FC236}">
                <a16:creationId xmlns:a16="http://schemas.microsoft.com/office/drawing/2014/main" id="{424D6551-97B7-4326-BAC6-C9335B386C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17523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B62C9C5B-D720-4B28-9E3E-29D0E570D8C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855651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99344CE5-96AE-429E-A41C-A009D73A20E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393779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A59AB52A-3D6D-468B-AFD4-388854E22A7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086587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B719AEA0-A9E5-457D-A580-5F4417B7C89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624715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7FBBEC0-A97A-4405-A0BC-D33CF131D09D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chém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971E540-E817-4E2B-BAE3-86A6F2323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84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graphique 6">
            <a:extLst>
              <a:ext uri="{FF2B5EF4-FFF2-40B4-BE49-F238E27FC236}">
                <a16:creationId xmlns:a16="http://schemas.microsoft.com/office/drawing/2014/main" id="{BB5F1381-5F22-483D-894F-20CDB9DDDF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48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C7B6768-7F43-4A3D-B5E6-98CCF5966EB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E8943950-A096-45E9-9880-3ACCEE461B8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20725" y="2088000"/>
            <a:ext cx="10726738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BC62C8-7C4F-44A5-9578-0F7C8161140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ire 1">
    <p:bg>
      <p:bgPr>
        <a:gradFill flip="none" rotWithShape="1"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2"/>
            <a:ext cx="10515600" cy="23978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12DFC48-5B39-4FA4-B641-CF01B6CD8F9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>
            <a:extLst>
              <a:ext uri="{FF2B5EF4-FFF2-40B4-BE49-F238E27FC236}">
                <a16:creationId xmlns:a16="http://schemas.microsoft.com/office/drawing/2014/main" id="{7639B9D4-268B-4805-A0B8-00178DC56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F2850E0-54C7-4E46-A0AC-EF9CF6DA7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E7A8DA0-9EDC-48F8-AD6F-2AA98681F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BABC7C2-E89C-483C-99AB-ECA08726D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0A3056E5-2522-489A-ADAB-A48F64FDC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3596E3E-4F20-41EF-9916-2C9851CF86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DB9B96C-9BD7-432F-81E8-679D4A1700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9EAB0EA-BBEE-4EA3-B9F2-8E67CB5A91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88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2">
    <p:bg>
      <p:bgPr>
        <a:gradFill flip="none" rotWithShape="1"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A5FC47D9-1529-4B48-A451-531F4F95F6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F82C9E3-5D81-448B-B7D4-4AE5ADD93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848C7FE-C92A-4A40-BC75-B369608934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E5D4EAE-216A-460A-93F4-A0DF6BE0F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A1B007A-ED1B-478F-A903-D6B8E187AD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6A88110-67A4-477F-99B0-5365A1CB01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D18D62F-777C-4753-A413-78138B74D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22C8E4B-4EFD-45C8-A943-79315B88BF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55C63A-3651-46D1-B356-155BC6F24BC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3">
    <p:bg>
      <p:bgPr>
        <a:gradFill flip="none" rotWithShape="1"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D42150A-0613-4BF8-A9FF-818ED8FD26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527E797-E3BD-4187-9A9E-E91A6FACC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E24C427-DFFB-4A04-BB40-2D94BE0E7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31BA7D7-6099-4BAA-9785-550EB9834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A138C11-B6FF-48D6-B735-F688C96ACF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23879DF-2D70-4605-8141-1D6B5A4C1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694C658-9705-4108-BBFF-5E70B3BDF6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9FEC4D4-3C60-4029-A8FB-CF7E2F7829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099B522-608B-4312-92AB-0FAC1FB781D7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4">
    <p:bg>
      <p:bgPr>
        <a:gradFill flip="none" rotWithShape="1"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7AF91C7-B653-4C6E-AFBB-9BE63B569A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5E2042-2834-4CF0-A501-FFC931DBF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3E62C7-55C9-4531-A961-1AE31AA19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08DAF2-B3AB-424E-8C62-F9517A3EB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2A719-8840-4B18-A8AE-E5FC4A6CB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7E972C7-BAAC-4265-B07C-DCB4F735C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2461A47-A63B-436A-B88D-B7E06EB691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F4B58F7-63BF-46F0-80B3-D9D98696C5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94FA1DC-4EB9-44A9-AC78-81D9ECCFA5CE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5">
    <p:bg>
      <p:bgPr>
        <a:gradFill flip="none" rotWithShape="1"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45655982-800C-4723-8DA3-0E3E6E3B39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F76A096-57DE-4551-8B73-D03C1F863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F7D3EA-DA4A-4C60-AB44-627B6D004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59419F1-60A4-44A6-899C-0CD3F405D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3B098DC-9244-4405-8D25-6200AF355C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A132589-3794-440D-B43D-2330B4FA4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5A30C4F-36BD-464F-8908-425EE12C5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FA6ACC0-64AD-4794-B4DD-AC4F654A54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6696793-6E16-40A7-9AF4-04A56F8FBC0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2 - bleu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B98D1A2-E247-4444-B99E-99F9B32C48BF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05524195-A187-410F-92A8-55F7774E1AA8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58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- bleu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850AAD-8380-40B3-A6BA-C558326BC17A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6EA254-C30D-4380-A58E-B01D67F1B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A371BF0-FCDA-4E98-914F-5CCBE841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4DC053E-9646-469F-ACB2-518CFE9F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E5DE99F-08A0-4DB0-B318-69934010EF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25C9FE3-FD54-48AB-85FF-63CB4C060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B1311DF-3FCC-4C3A-80D0-52819880F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7B7EB08-A8D7-4EB8-B611-4470AF428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D946263-E604-4BCE-9C48-6FCC06388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6E46EE2-0B4F-4796-8C1E-A6EFC3515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F3E08B-7B51-4804-BD88-1439EBA7B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74841CA-8EE6-400A-9BCA-1446B32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C1FCA584-1C29-4DA6-91BC-81AFA9E3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0B1D4B1-9E80-45AC-A434-DE75A30BC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EB3CCBE-1009-47AE-AA94-96A2A519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2A23468-CF3D-400E-A1FE-F612FF4B3C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5CF3F79-0AAA-4AFF-889D-6D4AC632D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6651085-AD10-4843-808F-CD83D557C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5A304048-E825-4F57-83FB-4E317102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1F37190-7ADB-4DFC-9989-6692EDDEA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2D0B03-6DAA-48ED-BE5D-818D5D817A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B5CCB44-8893-4944-8708-D0D2DC6E7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E69AF28-FA58-4CD4-BD40-02575C9D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7A03E49-D6FC-4517-B3C2-C5A7D8FAF8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8A2ACCA-086B-43DA-95B0-6CF4C5887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347AF4C-C4F9-44C1-BD43-B58A95B24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25C5906-413C-49DB-9C48-D3B1668F2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DC173B0-D064-4F04-8745-16FEA2B9FF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9327548-AA7B-4C9E-89EA-4C91C70B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869455A-E52E-47CA-9403-D26BE8B2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37A61FAB-5555-44F7-B48B-9488EFD14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C9B543F3-97AD-4FC8-80DD-6687B6DD8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ECC9125-B3A9-4587-9DE8-D1BDCCE34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29339ECD-C44F-4203-AD80-5D311C0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77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- violet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4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7F45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FF2416-9095-4FEF-8109-A8391CB46BF0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32C700C-2CAA-4B4B-BAD2-39B3F512C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36FD574-6146-48F7-BB2D-AD0E8D21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443D04E-7A60-4252-9473-E83896CF3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A655AB2-92B7-4A8C-AAC3-A4090D25C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E0915A2-D41A-4DD8-9E19-186BE43C5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7FABD-6F50-4C80-A1D8-6242F5AFC3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1DC2822-1666-4ABE-B88F-D2198B78C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6CE9DB-6216-4767-BC06-5B4459831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BD2FA8F-635F-4D3F-9400-84495D2FC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00E5E1E-ED66-4B56-803D-EDE8F3FD8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E360D61-7726-4959-A1C5-39E77048F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4541DC5-7161-4322-BA21-0A8FD669E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1DE4000-26BC-4AE5-B1D3-B92AD8AFA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60986A8-13FE-4BE3-BA2C-22D872BD3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9AAB400-F227-4168-87C7-B220B26F8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7E92FA8-E10D-4B8F-B782-BD8A6EB3F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B3FC877A-3624-48DF-97CE-EA0D5CDD6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E899BDA-F97C-49B2-A431-E0F814165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2A36178-C93D-4D54-B487-298B949FA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4D42643-2FC7-4EDB-9B0B-3B3286DFA7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A3A15F9-D21D-499B-9714-D7EF27DF0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2534CE1-9FCB-430E-A147-87D847BA3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4A28BE71-53C5-40A3-88A5-71680E9A4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61A3491-6405-43A2-871E-F67C9BEE6B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D1B60A1-A2F0-4BEE-ADBD-BE0461D6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6B2D500-EBA4-4C38-AF60-334D00525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DC8E63CB-BCAA-473B-A68D-89A50CE6AB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008655A4-ADCD-4076-8976-B2FA3E70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DDDFB5B-E1E3-4080-8242-614FEB240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44644DFE-5F77-49FB-BC9F-F4D643581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7C9CD63A-BCD7-43DB-9F4A-37E9F7FE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7A040286-F29A-4969-AF8C-99B867CEEC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7B86A7E4-B274-451F-A687-B11A9E49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2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- ros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6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D84126-0D0C-4117-ABE9-5ADD8E397B39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D607E7D-D277-4E42-B867-80AEE292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B52D05-E9D7-4D49-BE6A-36860EE40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F6D821-BD9A-4021-8769-67757CF6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A3B8BA-0A5D-45A6-A363-DEFD4259D4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C15245C-FD67-4B8C-9A9A-043287F5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F61C85C-9C01-454E-A5C4-A65269DDC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D0FCF7D-93A2-4C7E-A56C-E0311B6644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993A956-18E5-4D28-8A49-493FD8320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E524FE5-6C91-4CC5-ADB4-D31E6C0A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F9697406-C0CB-4FB8-82BE-5176C93CD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08B41E8-FB93-4E0A-9AB9-B50A98C9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EB4EE13-AE19-4534-81EA-DEF2D3F7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5DB755D-32F0-41A8-95CC-254655975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C1F56DE-64A5-494F-87EF-BFA01637F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14A759-10DC-46B4-9EB7-ABDC9DEB8C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E7B66A5-EC65-4C9E-85AE-171B4FC38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ECF610-0894-4E5C-97E9-56BC8DB59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A869F89-A8D0-4065-ADF4-E66B6A97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1D16004-FE4F-4B7F-A1B3-D9508591F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7A540BB-33BF-4281-ABF9-BB51D6E2C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A0FB986B-B19F-436B-9466-674FF82BC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BC134EE-8597-4F93-B25A-46860C8E6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0DBC4B8-9BB9-4FB5-A83E-8DCFAFD76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A560182-2C8E-4F8A-9232-4C3E898F4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3DBE36-42AF-4B89-BE0D-36581AA3D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4A6909B-27AF-4226-927B-847A8A2F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7CC6C36D-9AA9-470B-A17C-D22472DA6F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E279C00-CFCB-498E-8855-198F24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4A1F1E71-30C9-4219-B9F5-6C120908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8BBFADA-C309-4956-AF88-8FD64D084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80CC3ED-B8D4-482F-B179-CF959B0AC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8A634A9-7F21-40AE-ACDC-A9B38456C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A2482CE8-DB21-4B4C-87BD-B2961538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32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FF6707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FFA8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A5228A5-D3B2-480F-A5EC-14488537822E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B24C3E5-FFB1-41DC-A35D-DFAE5052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817436C-369C-4C0E-8165-43291E000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BFF2EA-70C7-437D-81D9-89852A1E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E2D576B-FB49-4C7F-BD1F-E5F3BB1E1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702FE57-2945-4EA6-9AC4-2CF4B1D03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36AEEDB-2BB2-4C6D-BBD6-1355779D6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6FF3BC0-0008-4212-A992-237CFD35E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4206442-D61C-45F1-BCEA-BBD1C6933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48AE650-19F3-4FD0-98AA-284E81172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27FBD07-770A-4C13-B607-A1EE8664D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CC71885-B395-4581-8CFB-073739420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C975DAE-DB3A-478E-8C25-9CB647B77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961122B-FA66-4EB1-B77E-010566597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2281037-059E-4D6E-B531-F3E13FADB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CFAA57D-4279-4152-9725-C27AE9AAC9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28036BCE-7971-45A2-99E3-9FE1DA19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362F74F-58BA-45BD-91EB-85BE6B608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084B0EB-31FC-4A9D-B575-D258D190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1A3A88F-3AB0-4BE8-B80A-D75E0DAC7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F89BB33-74EE-47B7-BA9A-AAF9A8BBC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2016FE0-B9E3-4AB5-947F-3409C9ADF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85EDB09-DCE0-41E3-9F65-F2B1A166B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BD8D7399-9AAD-431E-A08E-9B9AB9137B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F82A8E10-EED6-436C-B7F9-85F8EA0ED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3365553-0CE6-4157-9680-F1C142328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B722991-62A8-4F3F-A489-07461D498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761B23E-B00C-4FC1-97FB-E276C7188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1EA52F65-8CA1-44CF-8C3A-23DB1416A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222F807E-BCC3-4A67-A0D0-6AD9A2E8D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707B1FD-32A3-47F9-A400-CC2FAFB1F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CC11372-F651-4F2B-AE93-0057BB606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49E74A9-45D6-4E0D-B0F2-FA6BE1AC05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9C073DE-D33B-4E19-85C2-9B02522F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65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36C3A8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36C3A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5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ert">
    <p:bg>
      <p:bgPr>
        <a:gradFill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F490FDFF-AC3A-46F0-801A-EF544D525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9D48A65-7E9F-43F5-80ED-EB548946C8E6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97000">
                <a:srgbClr val="36C3A8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1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bleu">
    <p:bg>
      <p:bgPr>
        <a:gradFill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7B8C9871-1043-4F54-8E7A-7139ED81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5D9D3B2-AFD5-44C6-BD76-97BBE4211C14}"/>
              </a:ext>
            </a:extLst>
          </p:cNvPr>
          <p:cNvSpPr/>
          <p:nvPr userDrawn="1"/>
        </p:nvSpPr>
        <p:spPr>
          <a:xfrm>
            <a:off x="2369" y="0"/>
            <a:ext cx="12187263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90000"/>
                </a:schemeClr>
              </a:gs>
              <a:gs pos="97000">
                <a:schemeClr val="accent3">
                  <a:alpha val="90000"/>
                </a:schemeClr>
              </a:gs>
            </a:gsLst>
            <a:path path="circle">
              <a:fillToRect l="50019" t="50000" r="49981" b="50000"/>
            </a:path>
            <a:tileRect r="-3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02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iolet">
    <p:bg>
      <p:bgPr>
        <a:gradFill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C9965F73-7027-40F4-BEB3-9B85A64E9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30E9-AC74-4C31-8481-A363561A6FBF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7F45C4">
                  <a:alpha val="90000"/>
                </a:srgbClr>
              </a:gs>
              <a:gs pos="97000">
                <a:schemeClr val="accent4">
                  <a:alpha val="90000"/>
                </a:scheme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981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rose">
    <p:bg>
      <p:bgPr>
        <a:gradFill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73C85AB8-4CDC-4DF5-929C-8B8184CEF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78CB5BE-B847-4A91-92AA-07044B0D0B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5">
                  <a:alpha val="85000"/>
                </a:schemeClr>
              </a:gs>
              <a:gs pos="97000">
                <a:schemeClr val="accent6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74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3 - ros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81103D-4CE9-4809-B61C-22317935ED2E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22B8CA0-A55D-4D42-B24F-C718A27C3453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2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orange">
    <p:bg>
      <p:bgPr>
        <a:gradFill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0BEE2A10-BBB1-42F6-8117-AE19C2036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4EFAD04-875A-41AF-967F-CC83FEA79027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FFA807">
                  <a:alpha val="80000"/>
                </a:srgbClr>
              </a:gs>
              <a:gs pos="97000">
                <a:srgbClr val="FF6707">
                  <a:alpha val="80000"/>
                </a:srgb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18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gradFill>
          <a:gsLst>
            <a:gs pos="0">
              <a:srgbClr val="26606C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EC136CA-27F8-49DD-B209-4DAA16D2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598762"/>
          </a:xfrm>
        </p:spPr>
        <p:txBody>
          <a:bodyPr wrap="none" anchor="ctr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3960E171-2C93-4931-973D-4841A8F0A1E4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56A18B-B9C5-439C-B965-40F567CC8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2198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85C9EC5-2433-4E99-8C2A-61A97DCDA6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2768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0D7093-49E2-4832-8E0E-899925AF64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2198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B55BABC-82DB-4762-921A-892C70AA05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32768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E50B904-526E-4B48-B7A8-7B33376D70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802857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C8D7BE0B-BA6F-4F81-B586-4A75EA577AF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43427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DB75837D-C7D1-4085-83DF-7801A9C6D21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802857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BC47040-4F84-4D88-A511-4B621269947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43427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1D17A67-5837-4667-AA92-B724DE81D1D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607814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A7F1E6D-4484-44CF-9E0A-0DFCF3E2F9E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948384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47A37BC5-852F-420D-A7B5-87566B488BC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607814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DA68EC4B-0BDD-40FE-AA9E-4198BAE7BE6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48384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6C8EFC3-BCAD-48B6-949B-88061504AF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7DDCEF25-4711-49C5-9EDE-CD02E312B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58030E8-3C13-4581-AFEE-9B261BCBA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BC30E6D-8F55-4FCE-903E-9B7F0EA68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160B460-C091-4325-8570-40F1BC94B3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713AE6B-0F61-498B-AC48-37FA04A27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45000040-0B1A-4AB8-B495-A3348D590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C2C494A-44DE-49E1-9C61-572FF0512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6F2FBAA-1682-4CAA-B620-4DAEEF8FC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4342905F-2439-4C45-9934-EC2D101AE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86FDDCA-532C-4FCD-B001-3B723BA9E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1FB7526-7A82-4AC4-821B-C42F1288E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CCDA619E-6586-45C9-B846-80973B570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312C7F66-F1E5-4007-86EC-A5BF39265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FEBAEA1-24DE-4898-9ED0-54BA527C3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0265FA0-258D-4FEF-AD3D-1013E57A6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30505E2E-084F-4239-A590-E8378E57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B7553A9C-8D19-4156-9C21-391F77365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310DD00B-DBC2-4183-A002-DF51628D3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5D8E7AFF-FF03-4C37-9767-306B95FEA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1CA40EF5-D2CA-4FC3-8866-DFFBA3D725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430E7985-8359-4246-A4FE-C23BE6CB5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5433FD2B-A4C6-4659-9BBC-16F3B1D42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EA6C9D8D-9231-49A9-A365-3018738A5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183649B8-127C-4D47-A3BB-B6DC23D1E8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EC7655F1-B225-4621-9354-BA3AC4F4C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A7DEF5B4-4F48-4780-8832-4559C5C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C2047E9-13A2-4032-B0B6-EBCBC5C3A7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69E208CE-B618-443F-8FAD-665DB540E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3E60BA8-99E6-4A97-9EC3-DFB9E7241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6C60FD89-1097-4B2B-8E97-C9C80432B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FC61E115-C478-4152-8DFB-26095FC99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452E754-85F4-468C-A8FA-C1CF6AC1E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F741E8F3-BFA6-4EFC-B32C-0F44EE25A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D832DD03-FFBE-4D55-BFB0-AB78B27E950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5"/>
            <a:ext cx="10728000" cy="4240877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674B1209-BDC8-42B5-B588-0CA85031D6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3AE7917-027F-496C-B659-A0D03E8579E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e - encadr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6"/>
            <a:ext cx="10728000" cy="324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3C899D-C42C-4BE3-B24D-28B148070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9301E4A3-8240-4503-99FE-23CE071D48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0DECAA4-760F-4634-92DE-BC5DCE0CB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D6233FDC-7A06-4415-9397-17FF3942E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464DCF4-5EEF-4894-BEA9-28A2A8701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1E91AFD-9692-46BC-A646-724AAF4029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0274F9-D6DC-49DF-884D-C27156DD5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77AABCCE-D4B8-44FB-8D0C-5BBF9C7B9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E26AB8-1005-4292-A871-2877C0918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B6E204B-8CC9-4194-BC9F-D0CC51131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269823E1-1B7A-4396-B6C1-5740E0969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D86B33B8-A9C8-464C-9CCF-5D616C960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C8FB336F-67CA-4860-B154-589E5F410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424B3FF1-F3EA-46F5-82D3-D00FAE51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ABE3B620-5380-4CC7-9EA2-045848373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E397F22-DE2A-406D-8E2B-1F2B6E5617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BD58934-280C-464A-B2C0-EC3B012D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D55CDF26-E96C-4FFE-9C54-3E37070F3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E073D39C-7044-4C2A-BD5C-D1ADE441B2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2DDEED19-F6CC-466B-9137-BB1AC61B1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B10B365E-8C38-45C7-A24C-117A2F5BA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C3E206B3-E733-4F0D-9EFE-B5A9A9176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B6D92D6A-0926-4565-99CB-91D213B55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86AA9424-A148-4DC7-9672-51C11B321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61C64ECB-E700-46B4-81C3-FA98E2C90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EECC154E-77E1-4B5F-8470-439BA1973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B3C024F5-F504-4C6B-A6D4-AF805BC32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39D45D8-A5F0-4264-AC35-A76AAEA0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BF57768-0F17-4E12-A3A2-7D4A1F76F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426EE33B-EF64-449C-8A37-02A9C6FFA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28CB2112-6EE3-491D-9796-6BD49E8FB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F5A9DFBE-085C-4833-B740-193D95291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61F4248-C915-4820-A322-5BD919DAC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4649B30-E930-4F5E-A3B0-29F5060010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182A995F-D755-4B79-80B9-C0D366918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6385943-40AA-4AC1-AEFB-6F8A1DFCA27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C306DA67-E54E-4E32-9918-AD147B684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4488290-9401-483F-B194-4D57A4073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90421BE-FAD1-4D3F-8BD3-5C373137A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97C0182-8B27-45CF-A805-226392555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FE0E828-9F5F-45DE-A11C-ABA5E58AF0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2453A18-733C-4526-A767-013909A72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4A265C2-8442-4970-9A47-CD88142032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9C3001C-7A61-4135-A183-44BF98123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E8FA5D18-0EBA-41BC-A0AC-83ABBFC80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79D3074-FF58-49A3-B32E-3D8EDC624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DDE2935-9154-4384-BBB2-07B3AB02E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5896CD92-A472-487E-926F-984D3DEF1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0B8801F-5E33-4196-AD4B-2FD6EADA4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42EB84A7-D3A0-4CEF-8529-006B09F6D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B77232A-FFBE-48EF-8402-9B6F9AB9DF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9FFFE939-8847-4EB0-9670-C2E2D6E5C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6844BB8B-4801-4DC3-8456-C3344C965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AC34D6C7-B929-432C-BB38-86C95BFA5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67A3807E-B351-4D0C-8300-C8F214A00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2EECBC0E-184C-4C00-8069-E073C2969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EAF6402C-25D3-4BAE-B4A7-15CDDD91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4B8C1411-7FC2-4122-926A-AE67C26C4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1ECB2BD-5B33-4B69-B479-888A9DF4F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BBA0362-F4DF-4C91-BA9A-8E65F041EF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5C30750-6805-4B7A-823F-5B42B0D22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54739921-B2DD-4DB2-A550-21FCD51A1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DA8C5AB2-7518-48A0-AAA5-71AB6155A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5AC26CDC-A0EF-4BB0-9737-EF90501B7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8BEC2930-2D11-4B80-9F94-E7C0766FD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A72AD942-4D85-45A6-98AB-22707C10C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D219971C-AEEE-4A07-AF90-1FE9F1590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6CE2241-639D-4371-B654-141FAD060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FC9A9E24-FB66-4AA7-BDAB-B9B374FD8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2CE779F0-9DC5-4C41-9884-68C5F7429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B267C43-46F0-4087-89B3-EB87271D3F2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 -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B1728E4-5102-4BA3-BEE7-48AE80509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88480A63-2A8D-4C5F-BC49-85DD450FD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7998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370B93F-F1A0-4851-8D01-6A67263A3E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211D38B-37F0-4547-B958-E5492853A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D260940-1D1C-4B9A-9635-70706F0BD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60AA6EB-17A5-41D3-92D3-6950DD67E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EF21250-A5D8-41A9-BA42-DF5429DAA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2BDC1E2-C476-4402-B5EB-50AFBE2F2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E7DAD86-87E0-4BD9-B4C4-031C2595FF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6EB0126-3045-4F6E-B289-8D08B87E5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2A8F5AB-0B7A-4AB0-B162-5C6F3C9F1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59BFF70-5B71-4D35-8D98-D630435D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1178BBD-D817-42B0-819F-0AED8CAD6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E44C209-555F-491F-A177-712633009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CF8B582-0510-4B7E-BCC1-C2233632E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4E0899E-3AF8-497B-9804-1D67BD543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458AF1F-2536-4066-8B5E-0EDB45F546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D19FAA7-E980-4AF9-A3FB-A1802DE86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2759EB6-17A4-4D92-986E-80D9AC62B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3DF97B68-09E3-4EFA-8C0D-FC97F9E72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882475E-991A-4390-B33D-FFB73547A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A0B5586-CD6E-4C45-9183-8B705D047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AF33588-391F-438F-BBAF-DBD581244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FCCB507-2768-4528-889B-A40188C08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94B305C-7E7B-4746-A549-9CDC6A53C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523A69F4-3A41-4DAF-B406-4342E55A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2336A3A6-4DE3-4D44-80FB-0B2B6B097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5AD78A5-9B43-401B-8811-BD9965ED1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F6E286D3-D2D7-406E-9D3E-B301BEF0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EDCD24BF-2DF7-4B93-B944-75CA9533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017B4F0B-0D88-4641-B546-8B60736D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0BFB74D3-BBBD-405E-AEA7-89200208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42EA05B6-70F6-42AB-883A-A70263629D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92B269B8-C6DF-4F7E-A4A5-FCF0053B3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75765846-05CA-41C3-A271-B7B019FFA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626480A-651D-47C1-894E-B10E8A63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3A17A0A-C76A-45EC-8E10-E5331FB08B8A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4F1826A-9009-4107-83BE-572123397D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FA0EEF-A44A-47AD-92A7-61E47750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F02DDB1-DE7C-4682-8FED-0B798BD91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0D49BB5-9B18-4564-87E4-8313E224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DC78E8E-60A8-4775-8214-B0B9C85E0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2B9B5B-150E-47CB-9767-5B7D3E526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69D643F-2236-4F74-B3B9-DED4BB0FD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A68B78C-A3B6-4437-BEA8-8F72E6720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E9EE26B-70E0-445C-830A-AA473272D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A312B3A-85A9-4BD5-9CDF-D46B69A6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2847214-7A48-4108-BECA-93B50873A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90BF08C-7051-464C-8079-F462F3194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FFF5C9F-FC28-4CF7-8DF7-577BC5382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F681EA93-5C72-4760-843A-FB0309174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3AC8A3C-1CE1-41DE-B13D-C83E7B9D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8B37B18-863E-40F3-86CD-1EACADA9A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D5F75593-9A10-4C13-96BD-0AC33115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5515365-5405-40D6-A347-34803AF4C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D38AFC0-BDF4-427D-8DBD-CBF5D3AD5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75355B1A-B234-4290-9C91-DADBAEDE6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ED97A225-3908-4CD2-84DB-F740A9EC1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620779CE-06E8-44E9-ABB8-237E83D05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05510B16-4F96-42D9-9792-DC2960A4B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A10831D7-F21C-4F11-9708-D56FCC38D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7E2ADAF-0CCC-41E3-AA7F-8BA08FCA40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F1E9B26D-355E-454A-A18D-15196BF49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43537AAD-B925-48F2-88E2-067EC7FC7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883F4BF5-B40C-4EC2-AEDC-ED1CFEE30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082C2B30-5E35-4176-B7B6-82851AC4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EC075AFE-58CF-4D90-BBA5-DEA3F2F44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42E10646-7244-4196-AFDA-FCAA3D3AA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94B2C73-DD66-466E-B3B9-CD3AE5100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2FF48090-AFA6-4C12-9A59-40B324282F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E2764A18-B5F0-4957-A58C-B8C5EE541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719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2E02E8-554F-4CFD-A308-98FE05B3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3CE03-734B-4B25-AF88-5968BB5EA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A81FE-BB78-453B-8FE9-FD9453AE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53799" y="6307190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02CB-13B9-4EEA-9B78-9696DBC764BA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A5FAC-8E52-4DEE-BDA0-FECDE017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07190"/>
            <a:ext cx="81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160C0-B647-412F-A6A9-69E16A72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676" y="216000"/>
            <a:ext cx="7841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2" r:id="rId4"/>
    <p:sldLayoutId id="2147483664" r:id="rId5"/>
    <p:sldLayoutId id="2147483689" r:id="rId6"/>
    <p:sldLayoutId id="2147483652" r:id="rId7"/>
    <p:sldLayoutId id="2147483690" r:id="rId8"/>
    <p:sldLayoutId id="2147483686" r:id="rId9"/>
    <p:sldLayoutId id="2147483688" r:id="rId10"/>
    <p:sldLayoutId id="2147483707" r:id="rId11"/>
    <p:sldLayoutId id="2147483708" r:id="rId12"/>
    <p:sldLayoutId id="2147483687" r:id="rId13"/>
    <p:sldLayoutId id="2147483702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680" r:id="rId20"/>
    <p:sldLayoutId id="2147483681" r:id="rId21"/>
    <p:sldLayoutId id="2147483682" r:id="rId22"/>
    <p:sldLayoutId id="2147483679" r:id="rId23"/>
    <p:sldLayoutId id="2147483714" r:id="rId24"/>
    <p:sldLayoutId id="2147483715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69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lang="fr-FR" sz="1200" b="1" kern="1200" spc="100" baseline="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13" indent="-176213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Clr>
          <a:schemeClr val="bg2"/>
        </a:buClr>
        <a:buFontTx/>
        <a:buBlip>
          <a:blip r:embed="rId3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kto.fr/campagne-alternance/icicestmaplace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8B18B8B2-F4BC-4050-B4D8-101F9CA9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Yeseva One"/>
              </a:rPr>
              <a:t>Post réseaux sociaux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D795B3-F967-4B62-8DE2-906D4BD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8234" y="63724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1</a:t>
            </a:fld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A623EC-8728-40DD-9EA2-BED429B955AD}"/>
              </a:ext>
            </a:extLst>
          </p:cNvPr>
          <p:cNvSpPr/>
          <p:nvPr/>
        </p:nvSpPr>
        <p:spPr>
          <a:xfrm>
            <a:off x="7248054" y="839945"/>
            <a:ext cx="3575485" cy="5393623"/>
          </a:xfrm>
          <a:prstGeom prst="roundRect">
            <a:avLst>
              <a:gd name="adj" fmla="val 786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523;p86">
            <a:extLst>
              <a:ext uri="{FF2B5EF4-FFF2-40B4-BE49-F238E27FC236}">
                <a16:creationId xmlns:a16="http://schemas.microsoft.com/office/drawing/2014/main" id="{1D3BDE18-D9D9-486A-A383-A8B3CEC14BDB}"/>
              </a:ext>
            </a:extLst>
          </p:cNvPr>
          <p:cNvSpPr txBox="1">
            <a:spLocks/>
          </p:cNvSpPr>
          <p:nvPr/>
        </p:nvSpPr>
        <p:spPr>
          <a:xfrm>
            <a:off x="8120660" y="1225585"/>
            <a:ext cx="2493353" cy="37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0498BB5-5968-46B0-A97E-996E181D3601}"/>
              </a:ext>
            </a:extLst>
          </p:cNvPr>
          <p:cNvSpPr/>
          <p:nvPr/>
        </p:nvSpPr>
        <p:spPr>
          <a:xfrm>
            <a:off x="7460160" y="999459"/>
            <a:ext cx="550920" cy="55092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EA88B-1C09-40C9-BE5B-3019F4A1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159" y="1794532"/>
            <a:ext cx="3123465" cy="11849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100" dirty="0"/>
              <a:t>Toi aussi, trouve ta place en alternance dans la propreté !</a:t>
            </a:r>
          </a:p>
          <a:p>
            <a:r>
              <a:rPr lang="fr-FR" sz="1100" dirty="0"/>
              <a:t>Découvre des fiches métiers, trouve les formations pour y accéder </a:t>
            </a:r>
            <a:r>
              <a:rPr lang="fr-FR" sz="1100"/>
              <a:t>et postule </a:t>
            </a:r>
            <a:r>
              <a:rPr lang="fr-FR" sz="1100" dirty="0"/>
              <a:t>à </a:t>
            </a:r>
            <a:r>
              <a:rPr lang="fr-FR" sz="1100"/>
              <a:t>des offres </a:t>
            </a:r>
            <a:r>
              <a:rPr lang="fr-FR" sz="1100" dirty="0"/>
              <a:t>d’emploi en alternance ici 👇 </a:t>
            </a:r>
          </a:p>
          <a:p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1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100" dirty="0">
              <a:latin typeface="Aribau Grotesk Regular" pitchFamily="2" charset="0"/>
            </a:endParaRPr>
          </a:p>
          <a:p>
            <a:r>
              <a:rPr lang="fr-FR" sz="1100" i="1" dirty="0">
                <a:solidFill>
                  <a:srgbClr val="0070C0"/>
                </a:solidFill>
              </a:rPr>
              <a:t>#</a:t>
            </a:r>
            <a:r>
              <a:rPr lang="fr-FR" sz="1100" dirty="0">
                <a:solidFill>
                  <a:srgbClr val="0070C0"/>
                </a:solidFill>
              </a:rPr>
              <a:t>icicestmaplace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E84F3-EF44-4FAC-B97B-E6D7BAC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63" y="2040127"/>
            <a:ext cx="5488729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Texte post : </a:t>
            </a:r>
          </a:p>
          <a:p>
            <a:r>
              <a:rPr lang="fr-FR" sz="1400" dirty="0"/>
              <a:t>Toi aussi, trouve ta place en alternance dans la propreté !</a:t>
            </a:r>
          </a:p>
          <a:p>
            <a:r>
              <a:rPr lang="fr-FR" sz="1400" dirty="0"/>
              <a:t>Découvre des fiches métiers, trouve les formations pour y accéder et postule à des offres d’emploi en alternance ici 👇 </a:t>
            </a:r>
          </a:p>
          <a:p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4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r>
              <a:rPr lang="fr-FR" sz="1400" i="1" dirty="0">
                <a:solidFill>
                  <a:srgbClr val="0070C0"/>
                </a:solidFill>
              </a:rPr>
              <a:t>#</a:t>
            </a:r>
            <a:r>
              <a:rPr lang="fr-FR" sz="1400" dirty="0">
                <a:solidFill>
                  <a:srgbClr val="0070C0"/>
                </a:solidFill>
              </a:rPr>
              <a:t>icicestmaplace</a:t>
            </a:r>
          </a:p>
          <a:p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+mj-lt"/>
              </a:rPr>
              <a:t>Visuel : </a:t>
            </a:r>
          </a:p>
          <a:p>
            <a:r>
              <a:rPr lang="fr-FR" sz="1400" dirty="0">
                <a:latin typeface="+mj-lt"/>
              </a:rPr>
              <a:t>Vidéo à télécharger</a:t>
            </a:r>
            <a:endParaRPr lang="fr-FR" sz="1400" dirty="0">
              <a:solidFill>
                <a:srgbClr val="0070C0"/>
              </a:solidFill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CTA :</a:t>
            </a:r>
            <a:b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</a:b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https://www.akto.fr/campagne-alternance/icicestmaplace/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E5D7F2-D104-3E4B-F7E1-004E4005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598" y="3223625"/>
            <a:ext cx="2695687" cy="26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AKTO">
      <a:dk1>
        <a:srgbClr val="1C1C1C"/>
      </a:dk1>
      <a:lt1>
        <a:sysClr val="window" lastClr="FFFFFF"/>
      </a:lt1>
      <a:dk2>
        <a:srgbClr val="1D4851"/>
      </a:dk2>
      <a:lt2>
        <a:srgbClr val="00A79B"/>
      </a:lt2>
      <a:accent1>
        <a:srgbClr val="49F0B1"/>
      </a:accent1>
      <a:accent2>
        <a:srgbClr val="0048BE"/>
      </a:accent2>
      <a:accent3>
        <a:srgbClr val="001B9C"/>
      </a:accent3>
      <a:accent4>
        <a:srgbClr val="592B8F"/>
      </a:accent4>
      <a:accent5>
        <a:srgbClr val="FF708F"/>
      </a:accent5>
      <a:accent6>
        <a:srgbClr val="C93857"/>
      </a:accent6>
      <a:hlink>
        <a:srgbClr val="FFA807"/>
      </a:hlink>
      <a:folHlink>
        <a:srgbClr val="FF67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4CBEA598314DA000A59258B1D8F0" ma:contentTypeVersion="9" ma:contentTypeDescription="Crée un document." ma:contentTypeScope="" ma:versionID="d9a0343eb1e13fd229e719d1ae6e2f47">
  <xsd:schema xmlns:xsd="http://www.w3.org/2001/XMLSchema" xmlns:xs="http://www.w3.org/2001/XMLSchema" xmlns:p="http://schemas.microsoft.com/office/2006/metadata/properties" xmlns:ns2="927eb64d-c9cc-49eb-a122-54821b00838d" targetNamespace="http://schemas.microsoft.com/office/2006/metadata/properties" ma:root="true" ma:fieldsID="c2f716b433a93a6080c1391e1cc7efef" ns2:_="">
    <xsd:import namespace="927eb64d-c9cc-49eb-a122-54821b008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eb64d-c9cc-49eb-a122-54821b008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65971-D764-4C93-8F74-D23320F25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eb64d-c9cc-49eb-a122-54821b008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BC4753-5839-46AD-A062-6542A86247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8E76C-AF97-4A1E-8E95-780EABF30D3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e5f0461a-b235-4712-9276-b926a10e4b20"/>
    <ds:schemaRef ds:uri="85dc2699-86c8-46ed-be6a-17aad96beb6a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114</Words>
  <Application>Microsoft Office PowerPoint</Application>
  <PresentationFormat>Grand écran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Aribau Grotesk Regular</vt:lpstr>
      <vt:lpstr>Calibri</vt:lpstr>
      <vt:lpstr>Yeseva One</vt:lpstr>
      <vt:lpstr>Thème Office</vt:lpstr>
      <vt:lpstr>Post réseaux sociaux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Vérane</dc:creator>
  <cp:lastModifiedBy>Aurelie AUBOIN</cp:lastModifiedBy>
  <cp:revision>8</cp:revision>
  <dcterms:created xsi:type="dcterms:W3CDTF">2019-10-09T14:49:12Z</dcterms:created>
  <dcterms:modified xsi:type="dcterms:W3CDTF">2023-01-26T15:17:42Z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0x0101008C954CBEA598314DA000A59258B1D8F0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