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la restauration rapide !</a:t>
            </a:r>
          </a:p>
          <a:p>
            <a:r>
              <a:rPr lang="fr-FR" sz="1100" dirty="0"/>
              <a:t>Découvre des fiches métiers, trouve les formations pour y accéder et postule à des offres 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la restauration rapide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DA1CE8-94EC-5406-340A-436D838B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656" y="3057041"/>
            <a:ext cx="2891630" cy="28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116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6</cp:revision>
  <dcterms:created xsi:type="dcterms:W3CDTF">2019-10-09T14:49:12Z</dcterms:created>
  <dcterms:modified xsi:type="dcterms:W3CDTF">2023-01-26T15:20:20Z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