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05" r:id="rId5"/>
    <p:sldId id="2147326513" r:id="rId6"/>
    <p:sldId id="214732651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15/04/2022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24579-1DF8-4BF3-B16E-031CC038B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Campagne alternance</a:t>
            </a:r>
            <a:br>
              <a:rPr lang="fr-FR" sz="6000" dirty="0"/>
            </a:br>
            <a:r>
              <a:rPr lang="fr-FR" sz="6000" dirty="0"/>
              <a:t>AKTO 2022</a:t>
            </a:r>
            <a:br>
              <a:rPr lang="fr-FR" sz="6000" dirty="0"/>
            </a:br>
            <a:r>
              <a:rPr lang="fr-FR" sz="6000" dirty="0"/>
              <a:t>- </a:t>
            </a:r>
            <a:br>
              <a:rPr lang="fr-FR" sz="6000" dirty="0"/>
            </a:br>
            <a:r>
              <a:rPr lang="fr-FR" sz="3200" dirty="0" err="1"/>
              <a:t>Posts</a:t>
            </a:r>
            <a:r>
              <a:rPr lang="fr-FR" sz="3200" dirty="0"/>
              <a:t> réseaux sociaux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9ACAC6D6-96B0-4185-8A5E-DCDB2F4C7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02.12.2021</a:t>
            </a:r>
          </a:p>
        </p:txBody>
      </p:sp>
    </p:spTree>
    <p:extLst>
      <p:ext uri="{BB962C8B-B14F-4D97-AF65-F5344CB8AC3E}">
        <p14:creationId xmlns:p14="http://schemas.microsoft.com/office/powerpoint/2010/main" val="6660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Commis de cuisine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2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Comme </a:t>
            </a:r>
            <a:r>
              <a:rPr lang="fr-FR" sz="1100" dirty="0" err="1"/>
              <a:t>Sibyle</a:t>
            </a:r>
            <a:r>
              <a:rPr lang="fr-FR" sz="1100" dirty="0"/>
              <a:t>, trouve ta place en alternance dans la restauration !</a:t>
            </a:r>
          </a:p>
          <a:p>
            <a:endParaRPr lang="fr-FR" sz="1100" dirty="0"/>
          </a:p>
          <a:p>
            <a:r>
              <a:rPr lang="fr-FR" sz="1100" dirty="0"/>
              <a:t>Retrouve les opportunités dans de très nombreux secteurs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Comme </a:t>
            </a:r>
            <a:r>
              <a:rPr lang="fr-FR" sz="1400" dirty="0" err="1"/>
              <a:t>Sibyle</a:t>
            </a:r>
            <a:r>
              <a:rPr lang="fr-FR" sz="1400" dirty="0"/>
              <a:t>, trouve ta place en alternance dans la restauration !</a:t>
            </a:r>
          </a:p>
          <a:p>
            <a:r>
              <a:rPr lang="fr-FR" sz="1400" dirty="0"/>
              <a:t>Retrouve les opportunités dans de très nombreux secteurs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visuel dispo dans la valise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E4C3C2-34BE-4A62-B4E9-F30D1017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337" y="3101755"/>
            <a:ext cx="2995676" cy="29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Serveur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3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Comme Victor, trouve </a:t>
            </a:r>
            <a:r>
              <a:rPr lang="fr-FR" sz="1100"/>
              <a:t>ta place en alternance </a:t>
            </a:r>
            <a:r>
              <a:rPr lang="fr-FR" sz="1100" dirty="0"/>
              <a:t>dans </a:t>
            </a:r>
            <a:r>
              <a:rPr lang="fr-FR" sz="1100"/>
              <a:t>la restauration !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Retrouve les opportunités dans de très nombreux secteurs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Comme Victor, trouve ta place en alternance dans la restauration !</a:t>
            </a:r>
          </a:p>
          <a:p>
            <a:r>
              <a:rPr lang="fr-FR" sz="1400" dirty="0"/>
              <a:t>Retrouve les opportunités dans de très nombreux secteurs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visuel dispo dans la valise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3F0146-C27B-4023-AE14-A0AF5742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225" y="3171908"/>
            <a:ext cx="2808948" cy="28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198</Words>
  <Application>Microsoft Office PowerPoint</Application>
  <PresentationFormat>Grand écran</PresentationFormat>
  <Paragraphs>40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Aribau Grotesk Regular</vt:lpstr>
      <vt:lpstr>Calibri</vt:lpstr>
      <vt:lpstr>Yeseva One</vt:lpstr>
      <vt:lpstr>Thème Office</vt:lpstr>
      <vt:lpstr>Campagne alternance AKTO 2022 -  Posts réseaux sociaux</vt:lpstr>
      <vt:lpstr>Commis de cuisine</vt:lpstr>
      <vt:lpstr>Serveur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4</cp:revision>
  <dcterms:created xsi:type="dcterms:W3CDTF">2019-10-09T14:49:12Z</dcterms:created>
  <dcterms:modified xsi:type="dcterms:W3CDTF">2022-04-15T07:29:54Z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