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3A819-7086-4F81-B036-A5D3B910E6C7}" v="6" dt="2023-02-13T13:58:09.033"/>
    <p1510:client id="{47C2B8BA-18F5-48FC-86C5-592274296871}" v="14" dt="2023-02-13T14:08:5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8C3A819-7086-4F81-B036-A5D3B910E6C7}"/>
    <pc:docChg chg="modSld">
      <pc:chgData name="" userId="" providerId="" clId="Web-{08C3A819-7086-4F81-B036-A5D3B910E6C7}" dt="2023-02-13T13:57:55.532" v="0"/>
      <pc:docMkLst>
        <pc:docMk/>
      </pc:docMkLst>
      <pc:sldChg chg="delSp">
        <pc:chgData name="" userId="" providerId="" clId="Web-{08C3A819-7086-4F81-B036-A5D3B910E6C7}" dt="2023-02-13T13:57:55.532" v="0"/>
        <pc:sldMkLst>
          <pc:docMk/>
          <pc:sldMk cId="358725716" sldId="258"/>
        </pc:sldMkLst>
        <pc:picChg chg="del">
          <ac:chgData name="" userId="" providerId="" clId="Web-{08C3A819-7086-4F81-B036-A5D3B910E6C7}" dt="2023-02-13T13:57:55.532" v="0"/>
          <ac:picMkLst>
            <pc:docMk/>
            <pc:sldMk cId="358725716" sldId="258"/>
            <ac:picMk id="5" creationId="{6FBFC437-DB1D-6479-7DE5-5A60418884E1}"/>
          </ac:picMkLst>
        </pc:picChg>
      </pc:sldChg>
    </pc:docChg>
  </pc:docChgLst>
  <pc:docChgLst>
    <pc:chgData name="Aurelie AUBOIN" userId="S::aurelie.auboin@akto.fr::2256fb49-eaeb-4a13-b64e-2353bfced891" providerId="AD" clId="Web-{08C3A819-7086-4F81-B036-A5D3B910E6C7}"/>
    <pc:docChg chg="modSld">
      <pc:chgData name="Aurelie AUBOIN" userId="S::aurelie.auboin@akto.fr::2256fb49-eaeb-4a13-b64e-2353bfced891" providerId="AD" clId="Web-{08C3A819-7086-4F81-B036-A5D3B910E6C7}" dt="2023-02-13T13:58:09.033" v="3" actId="1076"/>
      <pc:docMkLst>
        <pc:docMk/>
      </pc:docMkLst>
      <pc:sldChg chg="addSp modSp">
        <pc:chgData name="Aurelie AUBOIN" userId="S::aurelie.auboin@akto.fr::2256fb49-eaeb-4a13-b64e-2353bfced891" providerId="AD" clId="Web-{08C3A819-7086-4F81-B036-A5D3B910E6C7}" dt="2023-02-13T13:58:09.033" v="3" actId="1076"/>
        <pc:sldMkLst>
          <pc:docMk/>
          <pc:sldMk cId="358725716" sldId="258"/>
        </pc:sldMkLst>
        <pc:picChg chg="add mod">
          <ac:chgData name="Aurelie AUBOIN" userId="S::aurelie.auboin@akto.fr::2256fb49-eaeb-4a13-b64e-2353bfced891" providerId="AD" clId="Web-{08C3A819-7086-4F81-B036-A5D3B910E6C7}" dt="2023-02-13T13:58:09.033" v="3" actId="1076"/>
          <ac:picMkLst>
            <pc:docMk/>
            <pc:sldMk cId="358725716" sldId="258"/>
            <ac:picMk id="4" creationId="{B1AA0E38-D40D-B22D-BFEC-24486344D058}"/>
          </ac:picMkLst>
        </pc:picChg>
      </pc:sldChg>
    </pc:docChg>
  </pc:docChgLst>
  <pc:docChgLst>
    <pc:chgData name="Francoise Bedos" userId="S::francoise.bedos@akto.fr::fea5d29a-fd8b-4520-9bc6-258f58ca2033" providerId="AD" clId="Web-{6C69A35F-02E4-4838-AD4F-BF1DFE475B4B}"/>
    <pc:docChg chg="modSld">
      <pc:chgData name="Francoise Bedos" userId="S::francoise.bedos@akto.fr::fea5d29a-fd8b-4520-9bc6-258f58ca2033" providerId="AD" clId="Web-{6C69A35F-02E4-4838-AD4F-BF1DFE475B4B}" dt="2023-02-08T11:55:45.957" v="109" actId="20577"/>
      <pc:docMkLst>
        <pc:docMk/>
      </pc:docMkLst>
      <pc:sldChg chg="modSp">
        <pc:chgData name="Francoise Bedos" userId="S::francoise.bedos@akto.fr::fea5d29a-fd8b-4520-9bc6-258f58ca2033" providerId="AD" clId="Web-{6C69A35F-02E4-4838-AD4F-BF1DFE475B4B}" dt="2023-02-08T11:44:01.467" v="57" actId="20577"/>
        <pc:sldMkLst>
          <pc:docMk/>
          <pc:sldMk cId="3551585595" sldId="257"/>
        </pc:sldMkLst>
        <pc:spChg chg="mod">
          <ac:chgData name="Francoise Bedos" userId="S::francoise.bedos@akto.fr::fea5d29a-fd8b-4520-9bc6-258f58ca2033" providerId="AD" clId="Web-{6C69A35F-02E4-4838-AD4F-BF1DFE475B4B}" dt="2023-02-08T11:44:01.467" v="57" actId="20577"/>
          <ac:spMkLst>
            <pc:docMk/>
            <pc:sldMk cId="3551585595" sldId="257"/>
            <ac:spMk id="3" creationId="{23A9BFD0-51EA-5838-D3BB-527C34A27FC1}"/>
          </ac:spMkLst>
        </pc:spChg>
      </pc:sldChg>
      <pc:sldChg chg="modSp">
        <pc:chgData name="Francoise Bedos" userId="S::francoise.bedos@akto.fr::fea5d29a-fd8b-4520-9bc6-258f58ca2033" providerId="AD" clId="Web-{6C69A35F-02E4-4838-AD4F-BF1DFE475B4B}" dt="2023-02-08T11:43:23.308" v="55" actId="20577"/>
        <pc:sldMkLst>
          <pc:docMk/>
          <pc:sldMk cId="358725716" sldId="258"/>
        </pc:sldMkLst>
        <pc:spChg chg="mod">
          <ac:chgData name="Francoise Bedos" userId="S::francoise.bedos@akto.fr::fea5d29a-fd8b-4520-9bc6-258f58ca2033" providerId="AD" clId="Web-{6C69A35F-02E4-4838-AD4F-BF1DFE475B4B}" dt="2023-02-08T11:43:23.308" v="55" actId="20577"/>
          <ac:spMkLst>
            <pc:docMk/>
            <pc:sldMk cId="358725716" sldId="258"/>
            <ac:spMk id="3" creationId="{23A9BFD0-51EA-5838-D3BB-527C34A27FC1}"/>
          </ac:spMkLst>
        </pc:spChg>
      </pc:sldChg>
      <pc:sldChg chg="modSp">
        <pc:chgData name="Francoise Bedos" userId="S::francoise.bedos@akto.fr::fea5d29a-fd8b-4520-9bc6-258f58ca2033" providerId="AD" clId="Web-{6C69A35F-02E4-4838-AD4F-BF1DFE475B4B}" dt="2023-02-08T11:55:45.957" v="109" actId="20577"/>
        <pc:sldMkLst>
          <pc:docMk/>
          <pc:sldMk cId="605447268" sldId="260"/>
        </pc:sldMkLst>
        <pc:spChg chg="mod">
          <ac:chgData name="Francoise Bedos" userId="S::francoise.bedos@akto.fr::fea5d29a-fd8b-4520-9bc6-258f58ca2033" providerId="AD" clId="Web-{6C69A35F-02E4-4838-AD4F-BF1DFE475B4B}" dt="2023-02-08T11:49:39.945" v="107" actId="20577"/>
          <ac:spMkLst>
            <pc:docMk/>
            <pc:sldMk cId="605447268" sldId="260"/>
            <ac:spMk id="3" creationId="{23A9BFD0-51EA-5838-D3BB-527C34A27FC1}"/>
          </ac:spMkLst>
        </pc:spChg>
        <pc:spChg chg="mod">
          <ac:chgData name="Francoise Bedos" userId="S::francoise.bedos@akto.fr::fea5d29a-fd8b-4520-9bc6-258f58ca2033" providerId="AD" clId="Web-{6C69A35F-02E4-4838-AD4F-BF1DFE475B4B}" dt="2023-02-08T11:55:45.957" v="109" actId="20577"/>
          <ac:spMkLst>
            <pc:docMk/>
            <pc:sldMk cId="605447268" sldId="260"/>
            <ac:spMk id="5" creationId="{1903E8A0-CF8A-4749-FDB7-35EAF0DFBC7D}"/>
          </ac:spMkLst>
        </pc:spChg>
      </pc:sldChg>
    </pc:docChg>
  </pc:docChgLst>
  <pc:docChgLst>
    <pc:chgData name="Marine DROUIN" userId="S::mdrouin@faftt.fr::ec7a3001-6aac-4cf4-9add-0b6da806efd6" providerId="AD" clId="Web-{4C06FBD3-FCAB-91AB-9316-6CD38F4B2162}"/>
    <pc:docChg chg="modSld">
      <pc:chgData name="Marine DROUIN" userId="S::mdrouin@faftt.fr::ec7a3001-6aac-4cf4-9add-0b6da806efd6" providerId="AD" clId="Web-{4C06FBD3-FCAB-91AB-9316-6CD38F4B2162}" dt="2023-01-20T09:13:49.661" v="125" actId="20577"/>
      <pc:docMkLst>
        <pc:docMk/>
      </pc:docMkLst>
      <pc:sldChg chg="modSp">
        <pc:chgData name="Marine DROUIN" userId="S::mdrouin@faftt.fr::ec7a3001-6aac-4cf4-9add-0b6da806efd6" providerId="AD" clId="Web-{4C06FBD3-FCAB-91AB-9316-6CD38F4B2162}" dt="2023-01-20T09:13:49.661" v="125" actId="20577"/>
        <pc:sldMkLst>
          <pc:docMk/>
          <pc:sldMk cId="358725716" sldId="258"/>
        </pc:sldMkLst>
        <pc:spChg chg="mod">
          <ac:chgData name="Marine DROUIN" userId="S::mdrouin@faftt.fr::ec7a3001-6aac-4cf4-9add-0b6da806efd6" providerId="AD" clId="Web-{4C06FBD3-FCAB-91AB-9316-6CD38F4B2162}" dt="2023-01-20T09:13:49.661" v="125" actId="20577"/>
          <ac:spMkLst>
            <pc:docMk/>
            <pc:sldMk cId="358725716" sldId="258"/>
            <ac:spMk id="3" creationId="{23A9BFD0-51EA-5838-D3BB-527C34A27FC1}"/>
          </ac:spMkLst>
        </pc:spChg>
      </pc:sldChg>
      <pc:sldChg chg="modSp">
        <pc:chgData name="Marine DROUIN" userId="S::mdrouin@faftt.fr::ec7a3001-6aac-4cf4-9add-0b6da806efd6" providerId="AD" clId="Web-{4C06FBD3-FCAB-91AB-9316-6CD38F4B2162}" dt="2023-01-20T09:02:25.906" v="119" actId="20577"/>
        <pc:sldMkLst>
          <pc:docMk/>
          <pc:sldMk cId="605447268" sldId="260"/>
        </pc:sldMkLst>
        <pc:spChg chg="mod">
          <ac:chgData name="Marine DROUIN" userId="S::mdrouin@faftt.fr::ec7a3001-6aac-4cf4-9add-0b6da806efd6" providerId="AD" clId="Web-{4C06FBD3-FCAB-91AB-9316-6CD38F4B2162}" dt="2023-01-20T09:02:25.906" v="119" actId="20577"/>
          <ac:spMkLst>
            <pc:docMk/>
            <pc:sldMk cId="605447268" sldId="260"/>
            <ac:spMk id="3" creationId="{23A9BFD0-51EA-5838-D3BB-527C34A27FC1}"/>
          </ac:spMkLst>
        </pc:spChg>
        <pc:spChg chg="mod">
          <ac:chgData name="Marine DROUIN" userId="S::mdrouin@faftt.fr::ec7a3001-6aac-4cf4-9add-0b6da806efd6" providerId="AD" clId="Web-{4C06FBD3-FCAB-91AB-9316-6CD38F4B2162}" dt="2023-01-20T09:00:27.668" v="59" actId="20577"/>
          <ac:spMkLst>
            <pc:docMk/>
            <pc:sldMk cId="605447268" sldId="260"/>
            <ac:spMk id="5" creationId="{1903E8A0-CF8A-4749-FDB7-35EAF0DFBC7D}"/>
          </ac:spMkLst>
        </pc:spChg>
      </pc:sldChg>
    </pc:docChg>
  </pc:docChgLst>
  <pc:docChgLst>
    <pc:chgData name="Aurelie AUBOIN" userId="2256fb49-eaeb-4a13-b64e-2353bfced891" providerId="ADAL" clId="{47C2B8BA-18F5-48FC-86C5-592274296871}"/>
    <pc:docChg chg="custSel modSld">
      <pc:chgData name="Aurelie AUBOIN" userId="2256fb49-eaeb-4a13-b64e-2353bfced891" providerId="ADAL" clId="{47C2B8BA-18F5-48FC-86C5-592274296871}" dt="2023-02-13T14:09:00.372" v="165" actId="20577"/>
      <pc:docMkLst>
        <pc:docMk/>
      </pc:docMkLst>
      <pc:sldChg chg="addSp delSp modSp mod modAnim">
        <pc:chgData name="Aurelie AUBOIN" userId="2256fb49-eaeb-4a13-b64e-2353bfced891" providerId="ADAL" clId="{47C2B8BA-18F5-48FC-86C5-592274296871}" dt="2023-02-13T08:26:26.262" v="106" actId="14100"/>
        <pc:sldMkLst>
          <pc:docMk/>
          <pc:sldMk cId="3551585595" sldId="257"/>
        </pc:sldMkLst>
        <pc:spChg chg="add mod">
          <ac:chgData name="Aurelie AUBOIN" userId="2256fb49-eaeb-4a13-b64e-2353bfced891" providerId="ADAL" clId="{47C2B8BA-18F5-48FC-86C5-592274296871}" dt="2023-02-13T08:26:26.262" v="106" actId="14100"/>
          <ac:spMkLst>
            <pc:docMk/>
            <pc:sldMk cId="3551585595" sldId="257"/>
            <ac:spMk id="8" creationId="{2817AA07-54C5-620B-3BC8-76ABF8FB84EB}"/>
          </ac:spMkLst>
        </pc:spChg>
        <pc:picChg chg="del">
          <ac:chgData name="Aurelie AUBOIN" userId="2256fb49-eaeb-4a13-b64e-2353bfced891" providerId="ADAL" clId="{47C2B8BA-18F5-48FC-86C5-592274296871}" dt="2023-02-13T08:20:35.122" v="0" actId="478"/>
          <ac:picMkLst>
            <pc:docMk/>
            <pc:sldMk cId="3551585595" sldId="257"/>
            <ac:picMk id="5" creationId="{96478BDD-E56B-1C61-818B-BD9781556441}"/>
          </ac:picMkLst>
        </pc:picChg>
        <pc:picChg chg="add del mod">
          <ac:chgData name="Aurelie AUBOIN" userId="2256fb49-eaeb-4a13-b64e-2353bfced891" providerId="ADAL" clId="{47C2B8BA-18F5-48FC-86C5-592274296871}" dt="2023-02-13T08:24:47.124" v="4" actId="478"/>
          <ac:picMkLst>
            <pc:docMk/>
            <pc:sldMk cId="3551585595" sldId="257"/>
            <ac:picMk id="6" creationId="{C67062D6-E05A-256A-A93F-1E3E7E3E80B1}"/>
          </ac:picMkLst>
        </pc:picChg>
        <pc:picChg chg="add mod">
          <ac:chgData name="Aurelie AUBOIN" userId="2256fb49-eaeb-4a13-b64e-2353bfced891" providerId="ADAL" clId="{47C2B8BA-18F5-48FC-86C5-592274296871}" dt="2023-02-13T08:25:03.771" v="7" actId="1076"/>
          <ac:picMkLst>
            <pc:docMk/>
            <pc:sldMk cId="3551585595" sldId="257"/>
            <ac:picMk id="7" creationId="{0EBEC9B2-B12C-6667-C7C7-41681E232A7E}"/>
          </ac:picMkLst>
        </pc:picChg>
      </pc:sldChg>
      <pc:sldChg chg="addSp delSp modSp mod">
        <pc:chgData name="Aurelie AUBOIN" userId="2256fb49-eaeb-4a13-b64e-2353bfced891" providerId="ADAL" clId="{47C2B8BA-18F5-48FC-86C5-592274296871}" dt="2023-02-13T14:09:00.372" v="165" actId="20577"/>
        <pc:sldMkLst>
          <pc:docMk/>
          <pc:sldMk cId="358725716" sldId="258"/>
        </pc:sldMkLst>
        <pc:spChg chg="mod">
          <ac:chgData name="Aurelie AUBOIN" userId="2256fb49-eaeb-4a13-b64e-2353bfced891" providerId="ADAL" clId="{47C2B8BA-18F5-48FC-86C5-592274296871}" dt="2023-02-13T14:09:00.372" v="165" actId="20577"/>
          <ac:spMkLst>
            <pc:docMk/>
            <pc:sldMk cId="358725716" sldId="258"/>
            <ac:spMk id="3" creationId="{23A9BFD0-51EA-5838-D3BB-527C34A27FC1}"/>
          </ac:spMkLst>
        </pc:spChg>
        <pc:spChg chg="add mod">
          <ac:chgData name="Aurelie AUBOIN" userId="2256fb49-eaeb-4a13-b64e-2353bfced891" providerId="ADAL" clId="{47C2B8BA-18F5-48FC-86C5-592274296871}" dt="2023-02-13T14:05:05.052" v="158" actId="20577"/>
          <ac:spMkLst>
            <pc:docMk/>
            <pc:sldMk cId="358725716" sldId="258"/>
            <ac:spMk id="8" creationId="{B875D956-4921-C9B6-30E0-2E1BEF5C6646}"/>
          </ac:spMkLst>
        </pc:spChg>
        <pc:picChg chg="del">
          <ac:chgData name="Aurelie AUBOIN" userId="2256fb49-eaeb-4a13-b64e-2353bfced891" providerId="ADAL" clId="{47C2B8BA-18F5-48FC-86C5-592274296871}" dt="2023-02-13T14:00:41.254" v="107" actId="478"/>
          <ac:picMkLst>
            <pc:docMk/>
            <pc:sldMk cId="358725716" sldId="258"/>
            <ac:picMk id="4" creationId="{B1AA0E38-D40D-B22D-BFEC-24486344D058}"/>
          </ac:picMkLst>
        </pc:picChg>
        <pc:picChg chg="add mod">
          <ac:chgData name="Aurelie AUBOIN" userId="2256fb49-eaeb-4a13-b64e-2353bfced891" providerId="ADAL" clId="{47C2B8BA-18F5-48FC-86C5-592274296871}" dt="2023-02-13T14:03:09.094" v="112" actId="1076"/>
          <ac:picMkLst>
            <pc:docMk/>
            <pc:sldMk cId="358725716" sldId="258"/>
            <ac:picMk id="7" creationId="{3151FFA0-3601-E13D-4774-E21FB7802213}"/>
          </ac:picMkLst>
        </pc:picChg>
      </pc:sldChg>
      <pc:sldChg chg="addSp delSp modSp mod">
        <pc:chgData name="Aurelie AUBOIN" userId="2256fb49-eaeb-4a13-b64e-2353bfced891" providerId="ADAL" clId="{47C2B8BA-18F5-48FC-86C5-592274296871}" dt="2023-02-13T14:08:49.071" v="164" actId="20577"/>
        <pc:sldMkLst>
          <pc:docMk/>
          <pc:sldMk cId="605447268" sldId="260"/>
        </pc:sldMkLst>
        <pc:spChg chg="mod">
          <ac:chgData name="Aurelie AUBOIN" userId="2256fb49-eaeb-4a13-b64e-2353bfced891" providerId="ADAL" clId="{47C2B8BA-18F5-48FC-86C5-592274296871}" dt="2023-02-13T14:08:49.071" v="164" actId="20577"/>
          <ac:spMkLst>
            <pc:docMk/>
            <pc:sldMk cId="605447268" sldId="260"/>
            <ac:spMk id="3" creationId="{23A9BFD0-51EA-5838-D3BB-527C34A27FC1}"/>
          </ac:spMkLst>
        </pc:spChg>
        <pc:spChg chg="del">
          <ac:chgData name="Aurelie AUBOIN" userId="2256fb49-eaeb-4a13-b64e-2353bfced891" providerId="ADAL" clId="{47C2B8BA-18F5-48FC-86C5-592274296871}" dt="2023-02-13T14:08:26.822" v="159" actId="478"/>
          <ac:spMkLst>
            <pc:docMk/>
            <pc:sldMk cId="605447268" sldId="260"/>
            <ac:spMk id="5" creationId="{1903E8A0-CF8A-4749-FDB7-35EAF0DFBC7D}"/>
          </ac:spMkLst>
        </pc:spChg>
        <pc:spChg chg="add mod">
          <ac:chgData name="Aurelie AUBOIN" userId="2256fb49-eaeb-4a13-b64e-2353bfced891" providerId="ADAL" clId="{47C2B8BA-18F5-48FC-86C5-592274296871}" dt="2023-02-13T14:08:40.374" v="163"/>
          <ac:spMkLst>
            <pc:docMk/>
            <pc:sldMk cId="605447268" sldId="260"/>
            <ac:spMk id="7" creationId="{5762D740-04A6-FD7B-91EE-A65E63CA5E93}"/>
          </ac:spMkLst>
        </pc:spChg>
        <pc:picChg chg="add mod">
          <ac:chgData name="Aurelie AUBOIN" userId="2256fb49-eaeb-4a13-b64e-2353bfced891" providerId="ADAL" clId="{47C2B8BA-18F5-48FC-86C5-592274296871}" dt="2023-02-13T14:08:35.177" v="162" actId="1076"/>
          <ac:picMkLst>
            <pc:docMk/>
            <pc:sldMk cId="605447268" sldId="260"/>
            <ac:picMk id="6" creationId="{B72EE92C-CF3B-BEA5-52E9-07C6500E5489}"/>
          </ac:picMkLst>
        </pc:picChg>
      </pc:sldChg>
    </pc:docChg>
  </pc:docChgLst>
  <pc:docChgLst>
    <pc:chgData name="Aurelie AUBOIN" userId="S::aurelie.auboin@akto.fr::2256fb49-eaeb-4a13-b64e-2353bfced891" providerId="AD" clId="Web-{76F6D433-C9CD-422F-BC25-8A6983C58B43}"/>
    <pc:docChg chg="modSld">
      <pc:chgData name="Aurelie AUBOIN" userId="S::aurelie.auboin@akto.fr::2256fb49-eaeb-4a13-b64e-2353bfced891" providerId="AD" clId="Web-{76F6D433-C9CD-422F-BC25-8A6983C58B43}" dt="2023-02-08T16:21:32.183" v="22" actId="20577"/>
      <pc:docMkLst>
        <pc:docMk/>
      </pc:docMkLst>
      <pc:sldChg chg="modSp">
        <pc:chgData name="Aurelie AUBOIN" userId="S::aurelie.auboin@akto.fr::2256fb49-eaeb-4a13-b64e-2353bfced891" providerId="AD" clId="Web-{76F6D433-C9CD-422F-BC25-8A6983C58B43}" dt="2023-02-08T16:20:45.008" v="12" actId="20577"/>
        <pc:sldMkLst>
          <pc:docMk/>
          <pc:sldMk cId="3551585595" sldId="257"/>
        </pc:sldMkLst>
        <pc:spChg chg="mod">
          <ac:chgData name="Aurelie AUBOIN" userId="S::aurelie.auboin@akto.fr::2256fb49-eaeb-4a13-b64e-2353bfced891" providerId="AD" clId="Web-{76F6D433-C9CD-422F-BC25-8A6983C58B43}" dt="2023-02-08T16:20:45.008" v="12" actId="20577"/>
          <ac:spMkLst>
            <pc:docMk/>
            <pc:sldMk cId="3551585595" sldId="257"/>
            <ac:spMk id="3" creationId="{23A9BFD0-51EA-5838-D3BB-527C34A27FC1}"/>
          </ac:spMkLst>
        </pc:spChg>
      </pc:sldChg>
      <pc:sldChg chg="modSp">
        <pc:chgData name="Aurelie AUBOIN" userId="S::aurelie.auboin@akto.fr::2256fb49-eaeb-4a13-b64e-2353bfced891" providerId="AD" clId="Web-{76F6D433-C9CD-422F-BC25-8A6983C58B43}" dt="2023-02-08T16:21:32.183" v="22" actId="20577"/>
        <pc:sldMkLst>
          <pc:docMk/>
          <pc:sldMk cId="358725716" sldId="258"/>
        </pc:sldMkLst>
        <pc:spChg chg="mod">
          <ac:chgData name="Aurelie AUBOIN" userId="S::aurelie.auboin@akto.fr::2256fb49-eaeb-4a13-b64e-2353bfced891" providerId="AD" clId="Web-{76F6D433-C9CD-422F-BC25-8A6983C58B43}" dt="2023-02-08T16:21:32.183" v="22" actId="20577"/>
          <ac:spMkLst>
            <pc:docMk/>
            <pc:sldMk cId="358725716" sldId="258"/>
            <ac:spMk id="3" creationId="{23A9BFD0-51EA-5838-D3BB-527C34A27FC1}"/>
          </ac:spMkLst>
        </pc:spChg>
      </pc:sldChg>
      <pc:sldChg chg="modSp">
        <pc:chgData name="Aurelie AUBOIN" userId="S::aurelie.auboin@akto.fr::2256fb49-eaeb-4a13-b64e-2353bfced891" providerId="AD" clId="Web-{76F6D433-C9CD-422F-BC25-8A6983C58B43}" dt="2023-02-08T16:21:20.120" v="20" actId="20577"/>
        <pc:sldMkLst>
          <pc:docMk/>
          <pc:sldMk cId="605447268" sldId="260"/>
        </pc:sldMkLst>
        <pc:spChg chg="mod">
          <ac:chgData name="Aurelie AUBOIN" userId="S::aurelie.auboin@akto.fr::2256fb49-eaeb-4a13-b64e-2353bfced891" providerId="AD" clId="Web-{76F6D433-C9CD-422F-BC25-8A6983C58B43}" dt="2023-02-08T16:20:58.306" v="14" actId="20577"/>
          <ac:spMkLst>
            <pc:docMk/>
            <pc:sldMk cId="605447268" sldId="260"/>
            <ac:spMk id="3" creationId="{23A9BFD0-51EA-5838-D3BB-527C34A27FC1}"/>
          </ac:spMkLst>
        </pc:spChg>
        <pc:spChg chg="mod">
          <ac:chgData name="Aurelie AUBOIN" userId="S::aurelie.auboin@akto.fr::2256fb49-eaeb-4a13-b64e-2353bfced891" providerId="AD" clId="Web-{76F6D433-C9CD-422F-BC25-8A6983C58B43}" dt="2023-02-08T16:21:20.120" v="20" actId="20577"/>
          <ac:spMkLst>
            <pc:docMk/>
            <pc:sldMk cId="605447268" sldId="260"/>
            <ac:spMk id="5" creationId="{1903E8A0-CF8A-4749-FDB7-35EAF0DFBC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78E7B-91A1-6571-2475-064786D7C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A535D3-CBC5-D20C-89BE-DFE805D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7E8D2-8256-3F99-2011-F7D327A8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31705-9E2A-2D69-6F54-161F176D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73E9F-CFE6-54E0-3FB5-9759783B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7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33C9E-9130-F252-35A6-4C83AE9A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39F422-E494-F989-B70C-7D6ACAB6B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80438-12C3-A8AC-EBF8-C12EF400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CF084-5317-A7FE-40EB-35055AE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31083-89F6-EA65-29C0-0F55D2D9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15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74BBBD-0F3F-198F-6A56-60F2E4A9E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427391-6E2E-A414-5332-A7030DA7F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9DE4D-5E24-727B-FF67-FE391DF9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E663C3-A5C4-806D-2808-302E566A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B765F7-31C7-1674-9C72-2C5D8D73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8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F5147-6687-3D97-06A9-EA7E0A25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6629B-A02C-07A4-D8FF-2E9693F55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FB0DC-49ED-3650-E5DD-B6ED0858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8880F-12D8-0F22-75B5-13428864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20AD57-071F-4E86-5558-96F441FB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485DF-D410-78B8-6966-7FBE2936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D1D7B-C548-15A1-00ED-B257F5AA1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AFC2EC-7AB0-ECFE-346F-E6BE6D57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C4DB1-CEDA-C738-5BBD-94518FD9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47269-68D1-29B7-0FBD-FECAB29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EFCA2-4FF0-E88E-37BB-410C1397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B2975-9413-FFC3-2192-B62768F24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8F3A0-4758-5321-340F-36F901A35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A80043-BBB3-A718-6487-20F90FD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9EC43-4C26-91E2-7E3A-9DBC81EB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970600-8526-73FB-0345-0455FA5B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8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1E5A9-2914-86B2-4797-21B10043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69966A-F22A-6ADA-C88D-B4FCAA4E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9BF80C-F9AB-EB42-F416-C340FD7D9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E1B0DC-6A20-41F2-E92C-F5DB54D56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D556B0-BE04-9E89-9C69-381BE0A16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AA2CCF-21E8-B1DB-79A4-D07E2865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7C2097-11CE-42BC-B0F0-8C664464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5BB689-A326-74A8-B316-53D0A93D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3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D2FD0-132D-053E-E195-D3BE784E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DAF55-C8A9-873B-6547-7324B4AB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329082-CAE4-A503-8F1A-A6227960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8D9C1-857A-CBD3-6EEC-6A1E0B3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6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5ACC64-3310-AB01-8E56-63842818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1A5BC0-61C0-EC0F-30A1-8C0FA4FC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341E3-EC56-A98C-78B1-1B7E520B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4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5CBA8-D298-189C-8FE4-CE7B0C59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068FA-8A23-3B5A-3A4F-DAFCFCE4A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469A41-0E25-C103-524B-01475CA79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C3F48B-BA54-A623-E926-30EF04D3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004150-7BC4-D59F-F9D7-2D9D94C0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EED04-E4C8-5B1A-16BD-4E350E44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4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EF900-CCDB-E5B3-5D0A-FAD29E5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51B8B7-8506-4403-C878-489BC8934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E538D6-625D-9A2D-0180-BF6A1D2E7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A7FCD-957E-21BA-A9A5-E4EF1124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75204-0210-656A-6B9E-9CB323A4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65B54-17FC-927D-4F1E-70291C0E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7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900A56-FE35-608C-1266-828938CE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5C58D3-F5DC-4FCE-C7E5-7F968A5E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6D5265-D473-B916-769D-F5985BC6A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949E-C350-4F4E-B7B5-B98BDE70DF8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DBEE0-35EB-96A0-23F7-B6D61761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1BEF6-02D7-8423-832B-5F3FB23A2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D96B5-AFF8-427D-8195-03DB2887F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1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akto.fr/recruter-alternan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hyperlink" Target="https://www.akto.fr/deposer-une-offre-demploi-en-alterna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kto.fr/recruter-alterna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241DA-2EB1-A863-9933-0423DC82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réseaux sociaux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9BFD0-51EA-5838-D3BB-527C34A2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78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b="1" dirty="0">
                <a:latin typeface="Calibri"/>
                <a:ea typeface="Calibri" panose="020F0502020204030204" pitchFamily="34" charset="0"/>
                <a:cs typeface="Times New Roman"/>
              </a:rPr>
              <a:t>L’alternance, y avez-vous pensé pour vos recrutements ? </a:t>
            </a:r>
            <a:endParaRPr lang="fr-FR" sz="1800" b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/>
              <a:t>Pour vous accompagner à mettre en place l'alternance au sein de votre entreprise, AKTO, notre opérateur de compétences, met à votre disposition plusieurs outils pour vous aider à recruter :  plateforme pour déposer votre offre d’emploi, carte interactive pour trouver le bon établissement de formation, calculateur en ligne du coût d’un contrat d’apprentissage, ... </a:t>
            </a:r>
            <a:endParaRPr lang="fr-FR" sz="1800" dirty="0">
              <a:cs typeface="Calibri"/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👉 </a:t>
            </a:r>
            <a:r>
              <a:rPr lang="fr-FR" sz="1800" dirty="0">
                <a:hlinkClick r:id="rId2"/>
              </a:rPr>
              <a:t>En savoir plus </a:t>
            </a:r>
            <a:endParaRPr lang="fr-FR" sz="180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51FFA0-3601-E13D-4774-E21FB7802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93" y="2098040"/>
            <a:ext cx="4732302" cy="266192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875D956-4921-C9B6-30E0-2E1BEF5C6646}"/>
              </a:ext>
            </a:extLst>
          </p:cNvPr>
          <p:cNvSpPr txBox="1">
            <a:spLocks/>
          </p:cNvSpPr>
          <p:nvPr/>
        </p:nvSpPr>
        <p:spPr>
          <a:xfrm>
            <a:off x="7531651" y="5017275"/>
            <a:ext cx="3478786" cy="398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récupérer le gif/visuel : clic droit &gt; Enregistrer &gt; Enregistrer l’image original  </a:t>
            </a:r>
          </a:p>
        </p:txBody>
      </p:sp>
    </p:spTree>
    <p:extLst>
      <p:ext uri="{BB962C8B-B14F-4D97-AF65-F5344CB8AC3E}">
        <p14:creationId xmlns:p14="http://schemas.microsoft.com/office/powerpoint/2010/main" val="35872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241DA-2EB1-A863-9933-0423DC82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réseaux sociaux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9BFD0-51EA-5838-D3BB-527C34A2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78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êtes à la recherche d’un salarié pour votre entreprise ? Pourquoi ne pas le recruter en alternance ? </a:t>
            </a:r>
          </a:p>
          <a:p>
            <a:pPr marL="0" indent="0">
              <a:buNone/>
            </a:pPr>
            <a:endParaRPr lang="fr-FR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Afin de faciliter votre recherche de candidat, publiez en quelques clics votre offre d’emploi sur le jobboard AKTO. Votre annonce est instantanément diffusée sur de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nombreux sites telles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que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La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bonne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alternance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fr-FR" sz="18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Parcoursup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…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consultées 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par plus 100 000 visiteurs par mois.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fr-FR" sz="1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/>
              <a:t>👉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Déposer une offre d’emploi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RS-Gif_recrutements-alternant">
            <a:hlinkClick r:id="" action="ppaction://media"/>
            <a:extLst>
              <a:ext uri="{FF2B5EF4-FFF2-40B4-BE49-F238E27FC236}">
                <a16:creationId xmlns:a16="http://schemas.microsoft.com/office/drawing/2014/main" id="{0EBEC9B2-B12C-6667-C7C7-41681E232A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5648" y="1825625"/>
            <a:ext cx="3657904" cy="3657904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817AA07-54C5-620B-3BC8-76ABF8FB84EB}"/>
              </a:ext>
            </a:extLst>
          </p:cNvPr>
          <p:cNvSpPr txBox="1">
            <a:spLocks/>
          </p:cNvSpPr>
          <p:nvPr/>
        </p:nvSpPr>
        <p:spPr>
          <a:xfrm>
            <a:off x="7435648" y="5653255"/>
            <a:ext cx="3478786" cy="300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récupérer le gif/visuel : clic droit &gt; Enregistrer  </a:t>
            </a:r>
          </a:p>
        </p:txBody>
      </p:sp>
    </p:spTree>
    <p:extLst>
      <p:ext uri="{BB962C8B-B14F-4D97-AF65-F5344CB8AC3E}">
        <p14:creationId xmlns:p14="http://schemas.microsoft.com/office/powerpoint/2010/main" val="35515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241DA-2EB1-A863-9933-0423DC82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réseaux sociaux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9BFD0-51EA-5838-D3BB-527C34A2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78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b="1" dirty="0">
                <a:latin typeface="Calibri"/>
                <a:ea typeface="Calibri" panose="020F0502020204030204" pitchFamily="34" charset="0"/>
                <a:cs typeface="Times New Roman"/>
              </a:rPr>
              <a:t>Et </a:t>
            </a:r>
            <a:r>
              <a:rPr lang="fr-FR" sz="18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si vous étiez la prochaine entreprise ?</a:t>
            </a:r>
            <a:r>
              <a:rPr lang="fr-FR" sz="18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fr-FR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Parce que l’alternance est un moyen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efficace pour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recruter un futur salarié, le former et 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le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fidéliser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AKTO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notre opérateur de compétences, 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vous accompagne et vous aide à attirer de nouveaux talents.</a:t>
            </a:r>
            <a:r>
              <a:rPr lang="fr-FR" sz="1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fr-FR" sz="1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cs typeface="Times New Roman"/>
              </a:rPr>
              <a:t>50% des alternants restent dans leur entreprise d'accueil après leur formation</a:t>
            </a:r>
          </a:p>
          <a:p>
            <a:pPr marL="0" indent="0">
              <a:buNone/>
            </a:pPr>
            <a:r>
              <a:rPr lang="fr-FR" sz="1800" dirty="0"/>
              <a:t>👉 </a:t>
            </a:r>
            <a:r>
              <a:rPr lang="fr-FR" sz="1800" dirty="0">
                <a:hlinkClick r:id="rId2"/>
              </a:rPr>
              <a:t>En savoir plus 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2EE92C-CF3B-BEA5-52E9-07C6500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1454150"/>
            <a:ext cx="3949700" cy="39497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762D740-04A6-FD7B-91EE-A65E63CA5E93}"/>
              </a:ext>
            </a:extLst>
          </p:cNvPr>
          <p:cNvSpPr txBox="1">
            <a:spLocks/>
          </p:cNvSpPr>
          <p:nvPr/>
        </p:nvSpPr>
        <p:spPr>
          <a:xfrm>
            <a:off x="7435648" y="5653255"/>
            <a:ext cx="3478786" cy="300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récupérer le gif/visuel : clic droit &gt; Enregistrer  </a:t>
            </a:r>
          </a:p>
        </p:txBody>
      </p:sp>
    </p:spTree>
    <p:extLst>
      <p:ext uri="{BB962C8B-B14F-4D97-AF65-F5344CB8AC3E}">
        <p14:creationId xmlns:p14="http://schemas.microsoft.com/office/powerpoint/2010/main" val="605447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12" ma:contentTypeDescription="Crée un document." ma:contentTypeScope="" ma:versionID="d8571c482f0517fdd525034a4b1e3110">
  <xsd:schema xmlns:xsd="http://www.w3.org/2001/XMLSchema" xmlns:xs="http://www.w3.org/2001/XMLSchema" xmlns:p="http://schemas.microsoft.com/office/2006/metadata/properties" xmlns:ns2="927eb64d-c9cc-49eb-a122-54821b00838d" xmlns:ns3="f57cf1b4-a1b9-42af-87d1-6220c83a2743" targetNamespace="http://schemas.microsoft.com/office/2006/metadata/properties" ma:root="true" ma:fieldsID="2e205e044aa606acdb9589e045d715ab" ns2:_="" ns3:_="">
    <xsd:import namespace="927eb64d-c9cc-49eb-a122-54821b00838d"/>
    <xsd:import namespace="f57cf1b4-a1b9-42af-87d1-6220c83a27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0831a019-066d-4aac-b1cc-22567cb129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cf1b4-a1b9-42af-87d1-6220c83a274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ab70b29-bb23-45e9-841a-fa68c93aa222}" ma:internalName="TaxCatchAll" ma:showField="CatchAllData" ma:web="f57cf1b4-a1b9-42af-87d1-6220c83a27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7eb64d-c9cc-49eb-a122-54821b00838d">
      <Terms xmlns="http://schemas.microsoft.com/office/infopath/2007/PartnerControls"/>
    </lcf76f155ced4ddcb4097134ff3c332f>
    <TaxCatchAll xmlns="f57cf1b4-a1b9-42af-87d1-6220c83a2743" xsi:nil="true"/>
  </documentManagement>
</p:properties>
</file>

<file path=customXml/itemProps1.xml><?xml version="1.0" encoding="utf-8"?>
<ds:datastoreItem xmlns:ds="http://schemas.openxmlformats.org/officeDocument/2006/customXml" ds:itemID="{D7F60577-7B82-49F2-8C3C-D03B3B4688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7B27C-0317-414F-AD71-14F5A9EF4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f57cf1b4-a1b9-42af-87d1-6220c83a2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C74A9B-866F-4CF9-A7C4-4C9FA292C1DC}">
  <ds:schemaRefs>
    <ds:schemaRef ds:uri="http://schemas.microsoft.com/office/infopath/2007/PartnerControls"/>
    <ds:schemaRef ds:uri="927eb64d-c9cc-49eb-a122-54821b00838d"/>
    <ds:schemaRef ds:uri="f57cf1b4-a1b9-42af-87d1-6220c83a2743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251</Words>
  <Application>Microsoft Office PowerPoint</Application>
  <PresentationFormat>Grand écran</PresentationFormat>
  <Paragraphs>19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Post réseaux sociaux </vt:lpstr>
      <vt:lpstr>Post réseaux sociaux </vt:lpstr>
      <vt:lpstr>Post réseaux sociaux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réseaux sociaux</dc:title>
  <dc:creator>Aurelie AUBOIN</dc:creator>
  <cp:lastModifiedBy>Aurelie AUBOIN</cp:lastModifiedBy>
  <cp:revision>88</cp:revision>
  <dcterms:created xsi:type="dcterms:W3CDTF">2023-01-18T08:30:22Z</dcterms:created>
  <dcterms:modified xsi:type="dcterms:W3CDTF">2023-02-13T14:09:02Z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MediaServiceImageTags">
    <vt:lpwstr/>
  </property>
</Properties>
</file>