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714" r:id="rId5"/>
  </p:sldMasterIdLst>
  <p:notesMasterIdLst>
    <p:notesMasterId r:id="rId10"/>
  </p:notesMasterIdLst>
  <p:handoutMasterIdLst>
    <p:handoutMasterId r:id="rId11"/>
  </p:handoutMasterIdLst>
  <p:sldIdLst>
    <p:sldId id="489" r:id="rId6"/>
    <p:sldId id="487" r:id="rId7"/>
    <p:sldId id="488" r:id="rId8"/>
    <p:sldId id="467" r:id="rId9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B"/>
    <a:srgbClr val="1D4851"/>
    <a:srgbClr val="E9FCF2"/>
    <a:srgbClr val="49F0B1"/>
    <a:srgbClr val="CFF9E4"/>
    <a:srgbClr val="CC0066"/>
    <a:srgbClr val="000000"/>
    <a:srgbClr val="54C5BD"/>
    <a:srgbClr val="394792"/>
    <a:srgbClr val="64F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3184" autoAdjust="0"/>
  </p:normalViewPr>
  <p:slideViewPr>
    <p:cSldViewPr snapToGrid="0">
      <p:cViewPr>
        <p:scale>
          <a:sx n="140" d="100"/>
          <a:sy n="140" d="100"/>
        </p:scale>
        <p:origin x="1074" y="-25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E04E2-391F-40F5-BE1C-BC219F5D5440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E7E6-20D0-4E28-94B9-989E3AC630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591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2C323-63F0-469F-9AA5-2CDFB49CD516}" type="datetimeFigureOut">
              <a:rPr lang="fr-FR" smtClean="0"/>
              <a:t>01/04/2020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6258-17B4-4D43-8029-50B41991C3E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01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36258-17B4-4D43-8029-50B41991C3E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13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36258-17B4-4D43-8029-50B41991C3E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48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5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00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46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00358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83651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62879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28915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96142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39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24630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639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260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842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2987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02CB-13B9-4EEA-9B78-9696DBC764BA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6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7" y="628481"/>
            <a:ext cx="6651919" cy="1388565"/>
          </a:xfrm>
        </p:spPr>
        <p:txBody>
          <a:bodyPr anchor="b" anchorCtr="0">
            <a:normAutofit/>
          </a:bodyPr>
          <a:lstStyle>
            <a:lvl1pPr algn="ctr">
              <a:defRPr sz="248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437" y="2846202"/>
            <a:ext cx="6651919" cy="5051250"/>
          </a:xfrm>
        </p:spPr>
        <p:txBody>
          <a:bodyPr/>
          <a:lstStyle>
            <a:lvl1pPr marL="0" indent="0">
              <a:buNone/>
              <a:defRPr sz="744" b="1">
                <a:solidFill>
                  <a:schemeClr val="bg2"/>
                </a:solidFill>
              </a:defRPr>
            </a:lvl1pPr>
            <a:lvl2pPr>
              <a:spcAft>
                <a:spcPts val="744"/>
              </a:spcAft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6156" y="9802429"/>
            <a:ext cx="703574" cy="192471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38" y="8570286"/>
            <a:ext cx="3291003" cy="466557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3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10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7" y="628600"/>
            <a:ext cx="6651918" cy="1386288"/>
          </a:xfrm>
        </p:spPr>
        <p:txBody>
          <a:bodyPr anchor="b">
            <a:normAutofit/>
          </a:bodyPr>
          <a:lstStyle>
            <a:lvl1pPr algn="ctr">
              <a:defRPr sz="248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437" y="2846200"/>
            <a:ext cx="3013453" cy="50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4902" y="2846200"/>
            <a:ext cx="3013453" cy="50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8" y="980503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8DCA1562-3FE4-4A25-A1B5-73470DCA6198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5039"/>
            <a:ext cx="5022422" cy="569240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7" y="336751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38" y="8570286"/>
            <a:ext cx="3291003" cy="466557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3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4902" y="8570286"/>
            <a:ext cx="3291003" cy="466557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3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94183" y="9964901"/>
            <a:ext cx="1506530" cy="257374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16303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7" y="628481"/>
            <a:ext cx="6651919" cy="1388565"/>
          </a:xfrm>
        </p:spPr>
        <p:txBody>
          <a:bodyPr anchor="b" anchorCtr="0">
            <a:normAutofit/>
          </a:bodyPr>
          <a:lstStyle>
            <a:lvl1pPr algn="ctr">
              <a:defRPr sz="248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94183" y="9964901"/>
            <a:ext cx="1506530" cy="257374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19469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7" y="628481"/>
            <a:ext cx="6651919" cy="1388565"/>
          </a:xfrm>
        </p:spPr>
        <p:txBody>
          <a:bodyPr anchor="b" anchorCtr="0">
            <a:normAutofit/>
          </a:bodyPr>
          <a:lstStyle>
            <a:lvl1pPr algn="ctr">
              <a:defRPr sz="248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6933" y="3437637"/>
            <a:ext cx="1538162" cy="1984915"/>
          </a:xfrm>
        </p:spPr>
        <p:txBody>
          <a:bodyPr anchor="b">
            <a:normAutofit/>
          </a:bodyPr>
          <a:lstStyle>
            <a:lvl1pPr marL="0" indent="0" algn="ctr">
              <a:buNone/>
              <a:defRPr sz="4961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6933" y="6018581"/>
            <a:ext cx="1538162" cy="3072057"/>
          </a:xfrm>
        </p:spPr>
        <p:txBody>
          <a:bodyPr>
            <a:normAutofit/>
          </a:bodyPr>
          <a:lstStyle>
            <a:lvl1pPr marL="0" indent="0" algn="ctr">
              <a:spcBef>
                <a:spcPts val="372"/>
              </a:spcBef>
              <a:spcAft>
                <a:spcPts val="372"/>
              </a:spcAft>
              <a:buNone/>
              <a:defRPr sz="868" spc="62" baseline="0">
                <a:solidFill>
                  <a:schemeClr val="accent5"/>
                </a:solidFill>
              </a:defRPr>
            </a:lvl1pPr>
            <a:lvl2pPr algn="ctr">
              <a:spcBef>
                <a:spcPts val="372"/>
              </a:spcBef>
              <a:spcAft>
                <a:spcPts val="372"/>
              </a:spcAft>
              <a:defRPr sz="744" spc="0" baseline="0"/>
            </a:lvl2pPr>
            <a:lvl3pPr algn="ctr">
              <a:spcBef>
                <a:spcPts val="372"/>
              </a:spcBef>
              <a:spcAft>
                <a:spcPts val="372"/>
              </a:spcAft>
              <a:defRPr/>
            </a:lvl3pPr>
            <a:lvl4pPr algn="ctr">
              <a:spcBef>
                <a:spcPts val="372"/>
              </a:spcBef>
              <a:spcAft>
                <a:spcPts val="372"/>
              </a:spcAft>
              <a:defRPr/>
            </a:lvl4pPr>
            <a:lvl5pPr marL="0" indent="0" algn="ctr">
              <a:spcBef>
                <a:spcPts val="372"/>
              </a:spcBef>
              <a:spcAft>
                <a:spcPts val="372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0757" y="3437637"/>
            <a:ext cx="1538162" cy="1984915"/>
          </a:xfrm>
        </p:spPr>
        <p:txBody>
          <a:bodyPr anchor="b">
            <a:normAutofit/>
          </a:bodyPr>
          <a:lstStyle>
            <a:lvl1pPr marL="0" indent="0" algn="ctr">
              <a:buNone/>
              <a:defRPr sz="4961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0757" y="6018581"/>
            <a:ext cx="1538162" cy="3072057"/>
          </a:xfrm>
        </p:spPr>
        <p:txBody>
          <a:bodyPr>
            <a:normAutofit/>
          </a:bodyPr>
          <a:lstStyle>
            <a:lvl1pPr marL="0" indent="0" algn="ctr">
              <a:spcBef>
                <a:spcPts val="372"/>
              </a:spcBef>
              <a:spcAft>
                <a:spcPts val="372"/>
              </a:spcAft>
              <a:buNone/>
              <a:defRPr sz="868" spc="62" baseline="0">
                <a:solidFill>
                  <a:srgbClr val="FFA807"/>
                </a:solidFill>
              </a:defRPr>
            </a:lvl1pPr>
            <a:lvl2pPr algn="ctr">
              <a:spcBef>
                <a:spcPts val="372"/>
              </a:spcBef>
              <a:spcAft>
                <a:spcPts val="372"/>
              </a:spcAft>
              <a:defRPr sz="744" spc="0" baseline="0"/>
            </a:lvl2pPr>
            <a:lvl3pPr algn="ctr">
              <a:spcBef>
                <a:spcPts val="372"/>
              </a:spcBef>
              <a:spcAft>
                <a:spcPts val="372"/>
              </a:spcAft>
              <a:defRPr/>
            </a:lvl3pPr>
            <a:lvl4pPr algn="ctr">
              <a:spcBef>
                <a:spcPts val="372"/>
              </a:spcBef>
              <a:spcAft>
                <a:spcPts val="372"/>
              </a:spcAft>
              <a:defRPr/>
            </a:lvl4pPr>
            <a:lvl5pPr marL="0" indent="0" algn="ctr">
              <a:spcBef>
                <a:spcPts val="372"/>
              </a:spcBef>
              <a:spcAft>
                <a:spcPts val="372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4580" y="3437637"/>
            <a:ext cx="1538162" cy="1984915"/>
          </a:xfrm>
        </p:spPr>
        <p:txBody>
          <a:bodyPr anchor="b">
            <a:normAutofit/>
          </a:bodyPr>
          <a:lstStyle>
            <a:lvl1pPr marL="0" indent="0" algn="ctr">
              <a:buNone/>
              <a:defRPr sz="4961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4580" y="6018581"/>
            <a:ext cx="1538162" cy="3072057"/>
          </a:xfrm>
        </p:spPr>
        <p:txBody>
          <a:bodyPr>
            <a:normAutofit/>
          </a:bodyPr>
          <a:lstStyle>
            <a:lvl1pPr marL="0" indent="0" algn="ctr">
              <a:spcBef>
                <a:spcPts val="372"/>
              </a:spcBef>
              <a:spcAft>
                <a:spcPts val="372"/>
              </a:spcAft>
              <a:buNone/>
              <a:defRPr sz="868" spc="62" baseline="0">
                <a:solidFill>
                  <a:schemeClr val="accent2"/>
                </a:solidFill>
              </a:defRPr>
            </a:lvl1pPr>
            <a:lvl2pPr algn="ctr">
              <a:spcBef>
                <a:spcPts val="372"/>
              </a:spcBef>
              <a:spcAft>
                <a:spcPts val="372"/>
              </a:spcAft>
              <a:defRPr sz="744" spc="0" baseline="0"/>
            </a:lvl2pPr>
            <a:lvl3pPr algn="ctr">
              <a:spcBef>
                <a:spcPts val="372"/>
              </a:spcBef>
              <a:spcAft>
                <a:spcPts val="372"/>
              </a:spcAft>
              <a:defRPr/>
            </a:lvl3pPr>
            <a:lvl4pPr algn="ctr">
              <a:spcBef>
                <a:spcPts val="372"/>
              </a:spcBef>
              <a:spcAft>
                <a:spcPts val="372"/>
              </a:spcAft>
              <a:defRPr/>
            </a:lvl4pPr>
            <a:lvl5pPr marL="0" indent="0" algn="ctr">
              <a:spcBef>
                <a:spcPts val="372"/>
              </a:spcBef>
              <a:spcAft>
                <a:spcPts val="372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94183" y="9964901"/>
            <a:ext cx="1506530" cy="257374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3445010" y="2314640"/>
            <a:ext cx="669656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5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7" y="628481"/>
            <a:ext cx="6651919" cy="1388565"/>
          </a:xfrm>
        </p:spPr>
        <p:txBody>
          <a:bodyPr anchor="b" anchorCtr="0">
            <a:normAutofit/>
          </a:bodyPr>
          <a:lstStyle>
            <a:lvl1pPr algn="ctr">
              <a:defRPr sz="248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6933" y="3194092"/>
            <a:ext cx="1538162" cy="606685"/>
          </a:xfrm>
        </p:spPr>
        <p:txBody>
          <a:bodyPr anchor="b">
            <a:normAutofit/>
          </a:bodyPr>
          <a:lstStyle>
            <a:lvl1pPr marL="0" indent="0" algn="l">
              <a:buNone/>
              <a:defRPr sz="1116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6933" y="4080882"/>
            <a:ext cx="1538162" cy="1536029"/>
          </a:xfrm>
        </p:spPr>
        <p:txBody>
          <a:bodyPr>
            <a:normAutofit/>
          </a:bodyPr>
          <a:lstStyle>
            <a:lvl1pPr marL="0" indent="0" algn="l">
              <a:spcBef>
                <a:spcPts val="372"/>
              </a:spcBef>
              <a:spcAft>
                <a:spcPts val="372"/>
              </a:spcAft>
              <a:buNone/>
              <a:defRPr sz="682" spc="62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372"/>
              </a:spcAft>
              <a:defRPr sz="620" spc="0" baseline="0"/>
            </a:lvl2pPr>
            <a:lvl3pPr algn="ctr">
              <a:spcBef>
                <a:spcPts val="372"/>
              </a:spcBef>
              <a:spcAft>
                <a:spcPts val="372"/>
              </a:spcAft>
              <a:defRPr/>
            </a:lvl3pPr>
            <a:lvl4pPr algn="ctr">
              <a:spcBef>
                <a:spcPts val="372"/>
              </a:spcBef>
              <a:spcAft>
                <a:spcPts val="372"/>
              </a:spcAft>
              <a:defRPr/>
            </a:lvl4pPr>
            <a:lvl5pPr marL="0" indent="0" algn="ctr">
              <a:spcBef>
                <a:spcPts val="372"/>
              </a:spcBef>
              <a:spcAft>
                <a:spcPts val="372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0757" y="3194092"/>
            <a:ext cx="1538162" cy="606685"/>
          </a:xfrm>
        </p:spPr>
        <p:txBody>
          <a:bodyPr anchor="b">
            <a:normAutofit/>
          </a:bodyPr>
          <a:lstStyle>
            <a:lvl1pPr marL="0" indent="0" algn="l">
              <a:buNone/>
              <a:defRPr sz="1116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10757" y="4080882"/>
            <a:ext cx="1538162" cy="1536029"/>
          </a:xfrm>
        </p:spPr>
        <p:txBody>
          <a:bodyPr>
            <a:normAutofit/>
          </a:bodyPr>
          <a:lstStyle>
            <a:lvl1pPr marL="0" indent="0" algn="l">
              <a:spcBef>
                <a:spcPts val="372"/>
              </a:spcBef>
              <a:spcAft>
                <a:spcPts val="372"/>
              </a:spcAft>
              <a:buNone/>
              <a:defRPr sz="682" spc="62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372"/>
              </a:spcAft>
              <a:defRPr sz="620" spc="0" baseline="0"/>
            </a:lvl2pPr>
            <a:lvl3pPr algn="ctr">
              <a:spcBef>
                <a:spcPts val="372"/>
              </a:spcBef>
              <a:spcAft>
                <a:spcPts val="372"/>
              </a:spcAft>
              <a:defRPr/>
            </a:lvl3pPr>
            <a:lvl4pPr algn="ctr">
              <a:spcBef>
                <a:spcPts val="372"/>
              </a:spcBef>
              <a:spcAft>
                <a:spcPts val="372"/>
              </a:spcAft>
              <a:defRPr/>
            </a:lvl4pPr>
            <a:lvl5pPr marL="0" indent="0" algn="ctr">
              <a:spcBef>
                <a:spcPts val="372"/>
              </a:spcBef>
              <a:spcAft>
                <a:spcPts val="372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4580" y="3194092"/>
            <a:ext cx="1538162" cy="606685"/>
          </a:xfrm>
        </p:spPr>
        <p:txBody>
          <a:bodyPr anchor="b">
            <a:normAutofit/>
          </a:bodyPr>
          <a:lstStyle>
            <a:lvl1pPr marL="0" indent="0" algn="l">
              <a:buNone/>
              <a:defRPr sz="1116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4580" y="4080882"/>
            <a:ext cx="1538162" cy="1536029"/>
          </a:xfrm>
        </p:spPr>
        <p:txBody>
          <a:bodyPr>
            <a:normAutofit/>
          </a:bodyPr>
          <a:lstStyle>
            <a:lvl1pPr marL="0" indent="0" algn="l">
              <a:spcBef>
                <a:spcPts val="372"/>
              </a:spcBef>
              <a:spcAft>
                <a:spcPts val="372"/>
              </a:spcAft>
              <a:buNone/>
              <a:defRPr sz="682" spc="62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372"/>
              </a:spcAft>
              <a:defRPr sz="620" spc="0" baseline="0"/>
            </a:lvl2pPr>
            <a:lvl3pPr algn="ctr">
              <a:spcBef>
                <a:spcPts val="372"/>
              </a:spcBef>
              <a:spcAft>
                <a:spcPts val="372"/>
              </a:spcAft>
              <a:defRPr/>
            </a:lvl3pPr>
            <a:lvl4pPr algn="ctr">
              <a:spcBef>
                <a:spcPts val="372"/>
              </a:spcBef>
              <a:spcAft>
                <a:spcPts val="372"/>
              </a:spcAft>
              <a:defRPr/>
            </a:lvl4pPr>
            <a:lvl5pPr marL="0" indent="0" algn="ctr">
              <a:spcBef>
                <a:spcPts val="372"/>
              </a:spcBef>
              <a:spcAft>
                <a:spcPts val="372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94183" y="9964901"/>
            <a:ext cx="1506530" cy="257374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5915616"/>
            <a:ext cx="7098356" cy="20205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3845" y="6762342"/>
            <a:ext cx="1538162" cy="606685"/>
          </a:xfrm>
        </p:spPr>
        <p:txBody>
          <a:bodyPr anchor="b">
            <a:normAutofit/>
          </a:bodyPr>
          <a:lstStyle>
            <a:lvl1pPr marL="0" indent="0" algn="l">
              <a:buNone/>
              <a:defRPr sz="1116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3845" y="7649132"/>
            <a:ext cx="1538162" cy="1536029"/>
          </a:xfrm>
        </p:spPr>
        <p:txBody>
          <a:bodyPr>
            <a:normAutofit/>
          </a:bodyPr>
          <a:lstStyle>
            <a:lvl1pPr marL="0" indent="0" algn="l">
              <a:spcBef>
                <a:spcPts val="372"/>
              </a:spcBef>
              <a:spcAft>
                <a:spcPts val="372"/>
              </a:spcAft>
              <a:buNone/>
              <a:defRPr sz="682" spc="62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372"/>
              </a:spcAft>
              <a:defRPr sz="620" spc="0" baseline="0"/>
            </a:lvl2pPr>
            <a:lvl3pPr algn="ctr">
              <a:spcBef>
                <a:spcPts val="372"/>
              </a:spcBef>
              <a:spcAft>
                <a:spcPts val="372"/>
              </a:spcAft>
              <a:defRPr/>
            </a:lvl3pPr>
            <a:lvl4pPr algn="ctr">
              <a:spcBef>
                <a:spcPts val="372"/>
              </a:spcBef>
              <a:spcAft>
                <a:spcPts val="372"/>
              </a:spcAft>
              <a:defRPr/>
            </a:lvl4pPr>
            <a:lvl5pPr marL="0" indent="0" algn="ctr">
              <a:spcBef>
                <a:spcPts val="372"/>
              </a:spcBef>
              <a:spcAft>
                <a:spcPts val="372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7668" y="6762342"/>
            <a:ext cx="1538162" cy="606685"/>
          </a:xfrm>
        </p:spPr>
        <p:txBody>
          <a:bodyPr anchor="b">
            <a:normAutofit/>
          </a:bodyPr>
          <a:lstStyle>
            <a:lvl1pPr marL="0" indent="0" algn="l">
              <a:buNone/>
              <a:defRPr sz="1116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07668" y="7649132"/>
            <a:ext cx="1538162" cy="1536029"/>
          </a:xfrm>
        </p:spPr>
        <p:txBody>
          <a:bodyPr>
            <a:normAutofit/>
          </a:bodyPr>
          <a:lstStyle>
            <a:lvl1pPr marL="0" indent="0" algn="l">
              <a:spcBef>
                <a:spcPts val="372"/>
              </a:spcBef>
              <a:spcAft>
                <a:spcPts val="372"/>
              </a:spcAft>
              <a:buNone/>
              <a:defRPr sz="682" spc="62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372"/>
              </a:spcAft>
              <a:defRPr sz="620" spc="0" baseline="0"/>
            </a:lvl2pPr>
            <a:lvl3pPr algn="ctr">
              <a:spcBef>
                <a:spcPts val="372"/>
              </a:spcBef>
              <a:spcAft>
                <a:spcPts val="372"/>
              </a:spcAft>
              <a:defRPr/>
            </a:lvl3pPr>
            <a:lvl4pPr algn="ctr">
              <a:spcBef>
                <a:spcPts val="372"/>
              </a:spcBef>
              <a:spcAft>
                <a:spcPts val="372"/>
              </a:spcAft>
              <a:defRPr/>
            </a:lvl4pPr>
            <a:lvl5pPr marL="0" indent="0" algn="ctr">
              <a:spcBef>
                <a:spcPts val="372"/>
              </a:spcBef>
              <a:spcAft>
                <a:spcPts val="372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3445010" y="2314640"/>
            <a:ext cx="669656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7" y="628481"/>
            <a:ext cx="6651919" cy="1388565"/>
          </a:xfrm>
        </p:spPr>
        <p:txBody>
          <a:bodyPr anchor="b" anchorCtr="0">
            <a:normAutofit/>
          </a:bodyPr>
          <a:lstStyle>
            <a:lvl1pPr algn="ctr">
              <a:defRPr sz="248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94183" y="9964901"/>
            <a:ext cx="1506530" cy="257374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5804571"/>
            <a:ext cx="7098356" cy="398488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6933" y="2959534"/>
            <a:ext cx="1562531" cy="2056910"/>
          </a:xfrm>
        </p:spPr>
        <p:txBody>
          <a:bodyPr anchor="b"/>
          <a:lstStyle>
            <a:lvl1pPr marL="0" indent="0">
              <a:buNone/>
              <a:defRPr lang="fr-FR" sz="1116" b="0" kern="1200" spc="62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372"/>
              </a:spcBef>
              <a:spcAft>
                <a:spcPts val="372"/>
              </a:spcAft>
              <a:defRPr lang="fr-FR" sz="682" b="1" kern="1200" spc="62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620" b="0"/>
            </a:lvl3pPr>
            <a:lvl4pPr>
              <a:spcBef>
                <a:spcPts val="0"/>
              </a:spcBef>
              <a:defRPr sz="620"/>
            </a:lvl4pPr>
            <a:lvl5pPr>
              <a:spcBef>
                <a:spcPts val="0"/>
              </a:spcBef>
              <a:defRPr sz="620"/>
            </a:lvl5pPr>
          </a:lstStyle>
          <a:p>
            <a:pPr marL="0" lvl="0" indent="0" algn="l" defTabSz="567019" rtl="0" eaLnBrk="1" latinLnBrk="0" hangingPunct="1">
              <a:lnSpc>
                <a:spcPct val="90000"/>
              </a:lnSpc>
              <a:spcBef>
                <a:spcPts val="1116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3010757" y="2959534"/>
            <a:ext cx="1562531" cy="2056910"/>
          </a:xfrm>
        </p:spPr>
        <p:txBody>
          <a:bodyPr anchor="b"/>
          <a:lstStyle>
            <a:lvl1pPr marL="0" indent="0">
              <a:buNone/>
              <a:defRPr lang="fr-FR" sz="1116" b="0" kern="1200" spc="62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372"/>
              </a:spcBef>
              <a:spcAft>
                <a:spcPts val="372"/>
              </a:spcAft>
              <a:defRPr lang="fr-FR" sz="682" b="1" kern="1200" spc="62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620" b="0"/>
            </a:lvl3pPr>
            <a:lvl4pPr>
              <a:spcBef>
                <a:spcPts val="0"/>
              </a:spcBef>
              <a:defRPr sz="620"/>
            </a:lvl4pPr>
            <a:lvl5pPr>
              <a:spcBef>
                <a:spcPts val="0"/>
              </a:spcBef>
              <a:defRPr sz="620"/>
            </a:lvl5pPr>
          </a:lstStyle>
          <a:p>
            <a:pPr marL="0" lvl="0" indent="0" algn="l" defTabSz="567019" rtl="0" eaLnBrk="1" latinLnBrk="0" hangingPunct="1">
              <a:lnSpc>
                <a:spcPct val="90000"/>
              </a:lnSpc>
              <a:spcBef>
                <a:spcPts val="1116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204580" y="2959534"/>
            <a:ext cx="1562531" cy="2056910"/>
          </a:xfrm>
        </p:spPr>
        <p:txBody>
          <a:bodyPr anchor="b"/>
          <a:lstStyle>
            <a:lvl1pPr marL="0" indent="0">
              <a:buNone/>
              <a:defRPr lang="fr-FR" sz="1116" b="0" kern="1200" spc="62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372"/>
              </a:spcBef>
              <a:spcAft>
                <a:spcPts val="372"/>
              </a:spcAft>
              <a:defRPr lang="fr-FR" sz="682" b="1" kern="1200" spc="62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620" b="0"/>
            </a:lvl3pPr>
            <a:lvl4pPr>
              <a:spcBef>
                <a:spcPts val="0"/>
              </a:spcBef>
              <a:defRPr sz="620"/>
            </a:lvl4pPr>
            <a:lvl5pPr>
              <a:spcBef>
                <a:spcPts val="0"/>
              </a:spcBef>
              <a:defRPr sz="620"/>
            </a:lvl5pPr>
          </a:lstStyle>
          <a:p>
            <a:pPr marL="0" lvl="0" indent="0" algn="l" defTabSz="567019" rtl="0" eaLnBrk="1" latinLnBrk="0" hangingPunct="1">
              <a:lnSpc>
                <a:spcPct val="90000"/>
              </a:lnSpc>
              <a:spcBef>
                <a:spcPts val="1116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1913845" y="7112784"/>
            <a:ext cx="1562531" cy="2056910"/>
          </a:xfrm>
        </p:spPr>
        <p:txBody>
          <a:bodyPr anchor="t"/>
          <a:lstStyle>
            <a:lvl1pPr marL="0" indent="0">
              <a:buNone/>
              <a:defRPr lang="fr-FR" sz="1116" b="0" kern="1200" spc="62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372"/>
              </a:spcBef>
              <a:spcAft>
                <a:spcPts val="372"/>
              </a:spcAft>
              <a:defRPr lang="fr-FR" sz="682" b="1" kern="1200" spc="62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620" b="0"/>
            </a:lvl3pPr>
            <a:lvl4pPr>
              <a:spcBef>
                <a:spcPts val="0"/>
              </a:spcBef>
              <a:defRPr sz="620"/>
            </a:lvl4pPr>
            <a:lvl5pPr>
              <a:spcBef>
                <a:spcPts val="0"/>
              </a:spcBef>
              <a:defRPr sz="620"/>
            </a:lvl5pPr>
          </a:lstStyle>
          <a:p>
            <a:pPr marL="0" lvl="0" indent="0" algn="l" defTabSz="567019" rtl="0" eaLnBrk="1" latinLnBrk="0" hangingPunct="1">
              <a:lnSpc>
                <a:spcPct val="90000"/>
              </a:lnSpc>
              <a:spcBef>
                <a:spcPts val="1116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107668" y="7112784"/>
            <a:ext cx="1562531" cy="2056910"/>
          </a:xfrm>
        </p:spPr>
        <p:txBody>
          <a:bodyPr anchor="t"/>
          <a:lstStyle>
            <a:lvl1pPr marL="0" indent="0">
              <a:buNone/>
              <a:defRPr lang="fr-FR" sz="1116" b="0" kern="1200" spc="62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372"/>
              </a:spcBef>
              <a:spcAft>
                <a:spcPts val="372"/>
              </a:spcAft>
              <a:defRPr lang="fr-FR" sz="682" b="1" kern="1200" spc="62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620" b="0"/>
            </a:lvl3pPr>
            <a:lvl4pPr>
              <a:spcBef>
                <a:spcPts val="0"/>
              </a:spcBef>
              <a:defRPr sz="620"/>
            </a:lvl4pPr>
            <a:lvl5pPr>
              <a:spcBef>
                <a:spcPts val="0"/>
              </a:spcBef>
              <a:defRPr sz="620"/>
            </a:lvl5pPr>
          </a:lstStyle>
          <a:p>
            <a:pPr marL="0" lvl="0" indent="0" algn="l" defTabSz="567019" rtl="0" eaLnBrk="1" latinLnBrk="0" hangingPunct="1">
              <a:lnSpc>
                <a:spcPct val="90000"/>
              </a:lnSpc>
              <a:spcBef>
                <a:spcPts val="1116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dirty="0"/>
              <a:t>0000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3445010" y="2314640"/>
            <a:ext cx="669656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1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7" y="628481"/>
            <a:ext cx="6651919" cy="1388565"/>
          </a:xfrm>
        </p:spPr>
        <p:txBody>
          <a:bodyPr anchor="b" anchorCtr="0">
            <a:normAutofit/>
          </a:bodyPr>
          <a:lstStyle>
            <a:lvl1pPr algn="ctr">
              <a:defRPr sz="248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0131" y="3255250"/>
            <a:ext cx="3013453" cy="53318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936091" y="3255250"/>
            <a:ext cx="3013453" cy="53318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94183" y="9964901"/>
            <a:ext cx="1506530" cy="257374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3445010" y="2314640"/>
            <a:ext cx="669656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0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06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7" y="628481"/>
            <a:ext cx="6651919" cy="1388565"/>
          </a:xfrm>
        </p:spPr>
        <p:txBody>
          <a:bodyPr anchor="b" anchorCtr="0">
            <a:normAutofit/>
          </a:bodyPr>
          <a:lstStyle>
            <a:lvl1pPr algn="ctr">
              <a:defRPr sz="248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94183" y="9964901"/>
            <a:ext cx="1506530" cy="257374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46887" y="3255250"/>
            <a:ext cx="6651136" cy="53318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3445010" y="2314640"/>
            <a:ext cx="669656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1" y="0"/>
            <a:ext cx="1935112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6892" y="5481149"/>
            <a:ext cx="3245730" cy="2768437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984" b="1" spc="0" baseline="0">
                <a:solidFill>
                  <a:schemeClr val="tx1"/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850" y="1889028"/>
            <a:ext cx="1355812" cy="3049507"/>
          </a:xfrm>
        </p:spPr>
        <p:txBody>
          <a:bodyPr anchor="b">
            <a:noAutofit/>
          </a:bodyPr>
          <a:lstStyle>
            <a:lvl1pPr algn="ctr">
              <a:defRPr sz="8557" b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5390733" y="4938534"/>
            <a:ext cx="558047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79838" cy="10691813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88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4916492" y="9964901"/>
            <a:ext cx="1506530" cy="257374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28325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1" y="0"/>
            <a:ext cx="1935112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6892" y="5481149"/>
            <a:ext cx="3245730" cy="2768437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984" b="1" spc="0" baseline="0">
                <a:solidFill>
                  <a:schemeClr val="tx1"/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850" y="1889028"/>
            <a:ext cx="1355812" cy="3049507"/>
          </a:xfrm>
        </p:spPr>
        <p:txBody>
          <a:bodyPr anchor="b">
            <a:noAutofit/>
          </a:bodyPr>
          <a:lstStyle>
            <a:lvl1pPr algn="ctr">
              <a:defRPr sz="8557" b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5390733" y="4938534"/>
            <a:ext cx="558047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79838" cy="10691813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88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4916492" y="9964901"/>
            <a:ext cx="1506530" cy="257374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21836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1" y="0"/>
            <a:ext cx="1935112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6892" y="5481149"/>
            <a:ext cx="3245730" cy="2768437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984" b="1" spc="0" baseline="0">
                <a:solidFill>
                  <a:schemeClr val="tx1"/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850" y="1889028"/>
            <a:ext cx="1355812" cy="3049507"/>
          </a:xfrm>
        </p:spPr>
        <p:txBody>
          <a:bodyPr anchor="b">
            <a:noAutofit/>
          </a:bodyPr>
          <a:lstStyle>
            <a:lvl1pPr algn="ctr">
              <a:defRPr sz="8557" b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5390733" y="4938534"/>
            <a:ext cx="558047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79838" cy="10691813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88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4916492" y="9964901"/>
            <a:ext cx="1506530" cy="257374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41914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1" y="0"/>
            <a:ext cx="1935112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6892" y="5481149"/>
            <a:ext cx="3245730" cy="2768437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984" b="1" spc="0" baseline="0">
                <a:solidFill>
                  <a:schemeClr val="tx1"/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850" y="1889028"/>
            <a:ext cx="1355812" cy="3049507"/>
          </a:xfrm>
        </p:spPr>
        <p:txBody>
          <a:bodyPr anchor="b">
            <a:noAutofit/>
          </a:bodyPr>
          <a:lstStyle>
            <a:lvl1pPr algn="ctr">
              <a:defRPr sz="8557" b="0">
                <a:solidFill>
                  <a:srgbClr val="FF6707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5390733" y="4938534"/>
            <a:ext cx="558047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79838" cy="10691813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88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4916492" y="9964901"/>
            <a:ext cx="1506530" cy="257374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5281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1469" y="0"/>
            <a:ext cx="7556738" cy="1069181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1469" y="3"/>
            <a:ext cx="7556738" cy="10691811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11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437" y="2040086"/>
            <a:ext cx="6651919" cy="6611645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744"/>
              </a:spcAft>
              <a:buNone/>
              <a:defRPr sz="1240" b="1">
                <a:solidFill>
                  <a:schemeClr val="bg1"/>
                </a:solidFill>
              </a:defRPr>
            </a:lvl1pPr>
            <a:lvl2pPr algn="ctr">
              <a:spcAft>
                <a:spcPts val="744"/>
              </a:spcAft>
              <a:defRPr sz="2480">
                <a:solidFill>
                  <a:schemeClr val="bg1"/>
                </a:solidFill>
              </a:defRPr>
            </a:lvl2pPr>
            <a:lvl3pPr algn="ctr">
              <a:defRPr sz="2232">
                <a:solidFill>
                  <a:schemeClr val="bg1"/>
                </a:solidFill>
              </a:defRPr>
            </a:lvl3pPr>
            <a:lvl4pPr algn="ctr">
              <a:defRPr sz="1240">
                <a:solidFill>
                  <a:schemeClr val="bg1"/>
                </a:solidFill>
              </a:defRPr>
            </a:lvl4pPr>
            <a:lvl5pPr algn="ctr">
              <a:defRPr sz="124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5594183" y="9964901"/>
            <a:ext cx="1506530" cy="257374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2586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1469" y="0"/>
            <a:ext cx="7556738" cy="1069181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1469" y="0"/>
            <a:ext cx="7556738" cy="10691813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11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437" y="2040086"/>
            <a:ext cx="6651919" cy="6611645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744"/>
              </a:spcAft>
              <a:buNone/>
              <a:defRPr sz="1240" b="1">
                <a:solidFill>
                  <a:schemeClr val="bg1"/>
                </a:solidFill>
              </a:defRPr>
            </a:lvl1pPr>
            <a:lvl2pPr algn="ctr">
              <a:spcAft>
                <a:spcPts val="744"/>
              </a:spcAft>
              <a:defRPr sz="2480">
                <a:solidFill>
                  <a:schemeClr val="bg1"/>
                </a:solidFill>
              </a:defRPr>
            </a:lvl2pPr>
            <a:lvl3pPr algn="ctr">
              <a:defRPr sz="2232">
                <a:solidFill>
                  <a:schemeClr val="bg1"/>
                </a:solidFill>
              </a:defRPr>
            </a:lvl3pPr>
            <a:lvl4pPr algn="ctr">
              <a:defRPr sz="1240">
                <a:solidFill>
                  <a:schemeClr val="bg1"/>
                </a:solidFill>
              </a:defRPr>
            </a:lvl4pPr>
            <a:lvl5pPr algn="ctr">
              <a:defRPr sz="124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5594183" y="9964901"/>
            <a:ext cx="1506530" cy="257374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18829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1469" y="0"/>
            <a:ext cx="7556738" cy="1069181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1469" y="3"/>
            <a:ext cx="7556738" cy="10691811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11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437" y="2040086"/>
            <a:ext cx="6651919" cy="6611645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744"/>
              </a:spcAft>
              <a:buNone/>
              <a:defRPr sz="1240" b="1">
                <a:solidFill>
                  <a:schemeClr val="bg1"/>
                </a:solidFill>
              </a:defRPr>
            </a:lvl1pPr>
            <a:lvl2pPr algn="ctr">
              <a:spcAft>
                <a:spcPts val="744"/>
              </a:spcAft>
              <a:defRPr sz="2480">
                <a:solidFill>
                  <a:schemeClr val="bg1"/>
                </a:solidFill>
              </a:defRPr>
            </a:lvl2pPr>
            <a:lvl3pPr algn="ctr">
              <a:defRPr sz="2232">
                <a:solidFill>
                  <a:schemeClr val="bg1"/>
                </a:solidFill>
              </a:defRPr>
            </a:lvl3pPr>
            <a:lvl4pPr algn="ctr">
              <a:defRPr sz="1240">
                <a:solidFill>
                  <a:schemeClr val="bg1"/>
                </a:solidFill>
              </a:defRPr>
            </a:lvl4pPr>
            <a:lvl5pPr algn="ctr">
              <a:defRPr sz="124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5594183" y="9964901"/>
            <a:ext cx="1506530" cy="257374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10360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1469" y="0"/>
            <a:ext cx="7556738" cy="1069181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7559675" cy="10691813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11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437" y="2040086"/>
            <a:ext cx="6651919" cy="6611645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744"/>
              </a:spcAft>
              <a:buNone/>
              <a:defRPr sz="1240" b="1">
                <a:solidFill>
                  <a:schemeClr val="bg1"/>
                </a:solidFill>
              </a:defRPr>
            </a:lvl1pPr>
            <a:lvl2pPr algn="ctr">
              <a:spcAft>
                <a:spcPts val="744"/>
              </a:spcAft>
              <a:defRPr sz="2480">
                <a:solidFill>
                  <a:schemeClr val="bg1"/>
                </a:solidFill>
              </a:defRPr>
            </a:lvl2pPr>
            <a:lvl3pPr algn="ctr">
              <a:defRPr sz="2232">
                <a:solidFill>
                  <a:schemeClr val="bg1"/>
                </a:solidFill>
              </a:defRPr>
            </a:lvl3pPr>
            <a:lvl4pPr algn="ctr">
              <a:defRPr sz="1240">
                <a:solidFill>
                  <a:schemeClr val="bg1"/>
                </a:solidFill>
              </a:defRPr>
            </a:lvl4pPr>
            <a:lvl5pPr algn="ctr">
              <a:defRPr sz="124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5594183" y="9964901"/>
            <a:ext cx="1506530" cy="257374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14390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1469" y="0"/>
            <a:ext cx="7556738" cy="10691813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1469" y="3"/>
            <a:ext cx="7556738" cy="10691811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6698" tIns="28349" rIns="56698" bIns="283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116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437" y="2040086"/>
            <a:ext cx="6651919" cy="6611645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744"/>
              </a:spcAft>
              <a:buNone/>
              <a:defRPr sz="1240" b="1">
                <a:solidFill>
                  <a:schemeClr val="bg1"/>
                </a:solidFill>
              </a:defRPr>
            </a:lvl1pPr>
            <a:lvl2pPr algn="ctr">
              <a:spcAft>
                <a:spcPts val="744"/>
              </a:spcAft>
              <a:defRPr sz="2480">
                <a:solidFill>
                  <a:schemeClr val="bg1"/>
                </a:solidFill>
              </a:defRPr>
            </a:lvl2pPr>
            <a:lvl3pPr algn="ctr">
              <a:defRPr sz="2232">
                <a:solidFill>
                  <a:schemeClr val="bg1"/>
                </a:solidFill>
              </a:defRPr>
            </a:lvl3pPr>
            <a:lvl4pPr algn="ctr">
              <a:defRPr sz="1240">
                <a:solidFill>
                  <a:schemeClr val="bg1"/>
                </a:solidFill>
              </a:defRPr>
            </a:lvl4pPr>
            <a:lvl5pPr algn="ctr">
              <a:defRPr sz="124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40309" y="9802429"/>
            <a:ext cx="558047" cy="569240"/>
          </a:xfrm>
        </p:spPr>
        <p:txBody>
          <a:bodyPr/>
          <a:lstStyle>
            <a:lvl1pPr>
              <a:defRPr sz="620"/>
            </a:lvl1pPr>
          </a:lstStyle>
          <a:p>
            <a:fld id="{546A2045-5E15-473D-A1FC-627A4DE879E7}" type="datetime1">
              <a:rPr lang="fr-FR" smtClean="0"/>
              <a:pPr/>
              <a:t>01/04/2020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437" y="9802429"/>
            <a:ext cx="5022422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1919" y="336751"/>
            <a:ext cx="446438" cy="569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5594183" y="9964901"/>
            <a:ext cx="1506530" cy="257374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16"/>
            </a:p>
          </p:txBody>
        </p:sp>
      </p:grpSp>
    </p:spTree>
    <p:extLst>
      <p:ext uri="{BB962C8B-B14F-4D97-AF65-F5344CB8AC3E}">
        <p14:creationId xmlns:p14="http://schemas.microsoft.com/office/powerpoint/2010/main" val="19368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00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1469" y="0"/>
            <a:ext cx="7556738" cy="106918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"/>
            <a:ext cx="5669756" cy="10287654"/>
          </a:xfrm>
        </p:spPr>
        <p:txBody>
          <a:bodyPr wrap="none" anchor="ctr">
            <a:normAutofit/>
          </a:bodyPr>
          <a:lstStyle>
            <a:lvl1pPr algn="ctr">
              <a:defRPr sz="3721" spc="124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4489047" y="5386197"/>
            <a:ext cx="3070628" cy="53056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16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49" y="8447751"/>
            <a:ext cx="1717126" cy="22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2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39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03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4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27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7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5907-D6C5-419D-9DF0-187605CCC488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6CEA0-B928-43E6-B27E-BFBFC444D1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77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8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68E07-BFB6-40F0-9DC0-C9BB1FABC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effectuer votre promesse de versement </a:t>
            </a:r>
            <a:b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titre du solde de 13%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F3F2C7-0991-4D46-9769-69FFBC7A4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800" dirty="0">
                <a:solidFill>
                  <a:schemeClr val="bg1"/>
                </a:solidFill>
              </a:rPr>
              <a:t>Kit pratique ENTREPRISE</a:t>
            </a:r>
          </a:p>
          <a:p>
            <a:r>
              <a:rPr lang="fr-FR" dirty="0">
                <a:solidFill>
                  <a:schemeClr val="bg1"/>
                </a:solidFill>
              </a:rPr>
              <a:t>comprenant un formulaire de promesse de versement du 13% à utiliser par l’entreprise pour informer chaque école bénéficiaire et une notice  d’information sur le solde de 13% de la taxe d’apprentissage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(supprimer cette page avant envoi à l’école destinataire)</a:t>
            </a:r>
          </a:p>
        </p:txBody>
      </p:sp>
    </p:spTree>
    <p:extLst>
      <p:ext uri="{BB962C8B-B14F-4D97-AF65-F5344CB8AC3E}">
        <p14:creationId xmlns:p14="http://schemas.microsoft.com/office/powerpoint/2010/main" val="253987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247" y="1033056"/>
            <a:ext cx="6651919" cy="957006"/>
          </a:xfrm>
        </p:spPr>
        <p:txBody>
          <a:bodyPr>
            <a:noAutofit/>
          </a:bodyPr>
          <a:lstStyle/>
          <a:p>
            <a:pPr algn="l"/>
            <a:r>
              <a:rPr lang="fr-FR" sz="36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Promesse de versement </a:t>
            </a:r>
            <a:br>
              <a:rPr lang="fr-FR" sz="24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titre du solde de 13%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211" y="3253588"/>
            <a:ext cx="6451252" cy="3375660"/>
          </a:xfrm>
        </p:spPr>
        <p:txBody>
          <a:bodyPr>
            <a:noAutofit/>
          </a:bodyPr>
          <a:lstStyle/>
          <a:p>
            <a:r>
              <a:rPr lang="fr-FR" sz="12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Identité de l’Entreprise (mettre votre nom) 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Raison sociale : …………………………………………………………….…………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SIREN : …………………………...……………………………………………………   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IDDC : ………………………………………………………………………………..…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CCN : ……………………………………………………………………………………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 : ……………………………………………………………………………….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postal : …………………………………………………………………………  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 : ..…………………………………………………………………..……………..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 : …………………………………..……………………………………….</a:t>
            </a:r>
          </a:p>
          <a:p>
            <a:endParaRPr lang="fr-FR" sz="1200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46438" y="10122573"/>
            <a:ext cx="446438" cy="569240"/>
          </a:xfrm>
        </p:spPr>
        <p:txBody>
          <a:bodyPr/>
          <a:lstStyle/>
          <a:p>
            <a:fld id="{6FC0D52B-8F1C-46D1-AD6E-09D0B9F6DDB5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69BFF8B-CC5A-42D4-B698-A43E700EA9A0}"/>
              </a:ext>
            </a:extLst>
          </p:cNvPr>
          <p:cNvSpPr txBox="1">
            <a:spLocks/>
          </p:cNvSpPr>
          <p:nvPr/>
        </p:nvSpPr>
        <p:spPr>
          <a:xfrm>
            <a:off x="5885400" y="10038832"/>
            <a:ext cx="1533038" cy="31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744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spcAft>
                <a:spcPts val="744"/>
              </a:spcAft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logo ici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D7D52-A5FC-4BB0-9148-EDA0F3E55C28}"/>
              </a:ext>
            </a:extLst>
          </p:cNvPr>
          <p:cNvSpPr/>
          <p:nvPr/>
        </p:nvSpPr>
        <p:spPr>
          <a:xfrm>
            <a:off x="565487" y="2196402"/>
            <a:ext cx="642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  <a:t>Notre entreprise a choisi votre établissement pour se libérer du solde </a:t>
            </a:r>
            <a:b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  <a:t>de 13% conformément à la législation en vigueur afin de favoriser </a:t>
            </a:r>
            <a:b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  <a:t>le développement des formations initiales technologiques </a:t>
            </a:r>
            <a:b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  <a:t>et professionnelles, hors apprentissage.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5193E-5463-43F2-A9B4-82250C96FA0D}"/>
              </a:ext>
            </a:extLst>
          </p:cNvPr>
          <p:cNvSpPr/>
          <p:nvPr/>
        </p:nvSpPr>
        <p:spPr>
          <a:xfrm>
            <a:off x="615247" y="6835588"/>
            <a:ext cx="6329180" cy="917513"/>
          </a:xfrm>
          <a:prstGeom prst="rect">
            <a:avLst/>
          </a:prstGeom>
          <a:ln w="19050">
            <a:solidFill>
              <a:srgbClr val="1D4851"/>
            </a:solidFill>
          </a:ln>
        </p:spPr>
        <p:txBody>
          <a:bodyPr wrap="square" lIns="180000" tIns="180000" rIns="180000" bIns="180000">
            <a:spAutoFit/>
          </a:bodyPr>
          <a:lstStyle/>
          <a:p>
            <a: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  <a:t>Montant de versement envisagé : </a:t>
            </a:r>
            <a:r>
              <a:rPr lang="fr-FR" sz="1200" spc="100" dirty="0">
                <a:latin typeface="Arial" panose="020B0604020202020204" pitchFamily="34" charset="0"/>
                <a:cs typeface="Arial" panose="020B0604020202020204" pitchFamily="34" charset="0"/>
              </a:rPr>
              <a:t>(en € Net de taxes)</a:t>
            </a:r>
          </a:p>
          <a:p>
            <a:endParaRPr lang="fr-FR" sz="12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spc="1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</a:t>
            </a:r>
            <a:endParaRPr lang="fr-FR" sz="12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78886-EB87-405B-9B7F-45B3EEA141FF}"/>
              </a:ext>
            </a:extLst>
          </p:cNvPr>
          <p:cNvSpPr/>
          <p:nvPr/>
        </p:nvSpPr>
        <p:spPr>
          <a:xfrm>
            <a:off x="-1" y="10530840"/>
            <a:ext cx="7559675" cy="170948"/>
          </a:xfrm>
          <a:prstGeom prst="rect">
            <a:avLst/>
          </a:prstGeom>
          <a:solidFill>
            <a:srgbClr val="1D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B5DAB-A0E0-4081-ACAD-2D5380EBB90D}"/>
              </a:ext>
            </a:extLst>
          </p:cNvPr>
          <p:cNvSpPr/>
          <p:nvPr/>
        </p:nvSpPr>
        <p:spPr>
          <a:xfrm>
            <a:off x="-2" y="-5237"/>
            <a:ext cx="7559675" cy="170948"/>
          </a:xfrm>
          <a:prstGeom prst="rect">
            <a:avLst/>
          </a:prstGeom>
          <a:solidFill>
            <a:srgbClr val="1D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767" y="2235200"/>
            <a:ext cx="6436139" cy="3765549"/>
          </a:xfrm>
        </p:spPr>
        <p:txBody>
          <a:bodyPr>
            <a:noAutofit/>
          </a:bodyPr>
          <a:lstStyle/>
          <a:p>
            <a:r>
              <a:rPr lang="fr-FR" sz="12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Identité de l’Ecole : (mettre le nom de l’école destinatrice)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Raison sociale : ….………………………………………………………………………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SIREN : ……………………………………………………………………………………   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UAI : ……………………………………….………………………………………………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CCN : …………………………...………...………………………………………………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 : ………………………………………………………………………………….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postal : …………………………………………………………………..…………   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 : ..………………….…………………………………………………………………..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 : ………….…………………………………………………………………….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Diplôme / UFR souhaité : …………….......…………………………………………..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394E7E3-4922-4369-AD48-72B2F52A8F80}"/>
              </a:ext>
            </a:extLst>
          </p:cNvPr>
          <p:cNvSpPr txBox="1">
            <a:spLocks/>
          </p:cNvSpPr>
          <p:nvPr/>
        </p:nvSpPr>
        <p:spPr>
          <a:xfrm>
            <a:off x="5885400" y="10038832"/>
            <a:ext cx="1533038" cy="31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744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spcAft>
                <a:spcPts val="744"/>
              </a:spcAft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logo ici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0F4C6A-6752-4309-BD75-4EB24CD71C91}"/>
              </a:ext>
            </a:extLst>
          </p:cNvPr>
          <p:cNvSpPr/>
          <p:nvPr/>
        </p:nvSpPr>
        <p:spPr>
          <a:xfrm>
            <a:off x="615247" y="6212098"/>
            <a:ext cx="6329180" cy="917513"/>
          </a:xfrm>
          <a:prstGeom prst="rect">
            <a:avLst/>
          </a:prstGeom>
          <a:ln w="19050">
            <a:solidFill>
              <a:srgbClr val="1D4851"/>
            </a:solidFill>
          </a:ln>
        </p:spPr>
        <p:txBody>
          <a:bodyPr wrap="square" lIns="180000" tIns="180000" rIns="180000" bIns="18000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Merci de nous adresser en retour vos instructions et les informations nécessaires pour réaliser le paiement, le numéro de compte ou l’IBAN de votre établissement …</a:t>
            </a:r>
            <a:endParaRPr lang="fr-FR" sz="12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884F87-1125-41F3-984A-DE2A0C06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47" y="1033056"/>
            <a:ext cx="6651919" cy="957006"/>
          </a:xfrm>
        </p:spPr>
        <p:txBody>
          <a:bodyPr>
            <a:noAutofit/>
          </a:bodyPr>
          <a:lstStyle/>
          <a:p>
            <a:pPr algn="l"/>
            <a:r>
              <a:rPr lang="fr-FR" sz="36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Promesse de versement </a:t>
            </a:r>
            <a:br>
              <a:rPr lang="fr-FR" sz="24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titre du solde de 13%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C4008D-C546-4210-9D0D-9D52138D015F}"/>
              </a:ext>
            </a:extLst>
          </p:cNvPr>
          <p:cNvSpPr/>
          <p:nvPr/>
        </p:nvSpPr>
        <p:spPr>
          <a:xfrm>
            <a:off x="-1" y="10530840"/>
            <a:ext cx="7559675" cy="170948"/>
          </a:xfrm>
          <a:prstGeom prst="rect">
            <a:avLst/>
          </a:prstGeom>
          <a:solidFill>
            <a:srgbClr val="1D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1816C-12A9-436C-ADD5-2F36E366706A}"/>
              </a:ext>
            </a:extLst>
          </p:cNvPr>
          <p:cNvSpPr/>
          <p:nvPr/>
        </p:nvSpPr>
        <p:spPr>
          <a:xfrm>
            <a:off x="-2" y="-5237"/>
            <a:ext cx="7559675" cy="170948"/>
          </a:xfrm>
          <a:prstGeom prst="rect">
            <a:avLst/>
          </a:prstGeom>
          <a:solidFill>
            <a:srgbClr val="1D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6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179770" y="2083525"/>
            <a:ext cx="5200129" cy="663325"/>
          </a:xfrm>
        </p:spPr>
        <p:txBody>
          <a:bodyPr>
            <a:norm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Information relative aux dépenses libératoires effectuées par l'employeur en application de l'article L. 6241-4 du C. du Travail.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2B1D75-01FE-424A-B90E-EB7F53E2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0D52B-8F1C-46D1-AD6E-09D0B9F6DDB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texte 7"/>
          <p:cNvSpPr txBox="1">
            <a:spLocks/>
          </p:cNvSpPr>
          <p:nvPr/>
        </p:nvSpPr>
        <p:spPr>
          <a:xfrm>
            <a:off x="266690" y="3196613"/>
            <a:ext cx="7026316" cy="543678"/>
          </a:xfrm>
          <a:prstGeom prst="roundRect">
            <a:avLst>
              <a:gd name="adj" fmla="val 0"/>
            </a:avLst>
          </a:prstGeom>
          <a:solidFill>
            <a:srgbClr val="00A79B"/>
          </a:solidFill>
        </p:spPr>
        <p:txBody>
          <a:bodyPr vert="horz" wrap="none" lIns="223219" tIns="22322" rIns="223219" bIns="22322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2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213" indent="-176213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taxe d’apprentissage due au titre de la Masse Salariale 2020 et années suivantes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663758" y="6454689"/>
            <a:ext cx="6232152" cy="1955189"/>
          </a:xfrm>
          <a:prstGeom prst="rect">
            <a:avLst/>
          </a:prstGeom>
        </p:spPr>
        <p:txBody>
          <a:bodyPr vert="horz" lIns="56698" tIns="28349" rIns="56698" bIns="2834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567019">
              <a:spcBef>
                <a:spcPts val="620"/>
              </a:spcBef>
              <a:buNone/>
              <a:defRPr/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L’entreprise s’acquitte du solde de 13 % de la taxe d’apprentissage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sous forme de 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 libératoires effectuées directement aux établissements habilités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application de l'article L. 6241-4 du C. du Travail.</a:t>
            </a:r>
          </a:p>
          <a:p>
            <a:pPr marL="0" indent="0" algn="just" defTabSz="567019">
              <a:spcBef>
                <a:spcPts val="620"/>
              </a:spcBef>
              <a:buNone/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établissements/organismes/services habilités au titre de l’article L.6241-5 peuvent percevoir « les dépenses réellement exposées afin de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favoriser le développement des formations initiales technologiques et professionnelles, hors apprentissage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l'insertion professionnelle, dont les frais de premier équipement, de renouvellement </a:t>
            </a:r>
            <a:b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matériel existant et d'équipement complémentaire ». </a:t>
            </a:r>
          </a:p>
          <a:p>
            <a:pPr marL="0" indent="0" algn="just" defTabSz="567019">
              <a:spcBef>
                <a:spcPts val="620"/>
              </a:spcBef>
              <a:buNone/>
              <a:defRPr/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formations technologiques et professionnelles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celles qui,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dispensées </a:t>
            </a:r>
            <a:b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cadre de la formation initiale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conduisent à des diplômes ou titres enregistrés </a:t>
            </a:r>
            <a:b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RNCP et classés dans la nomenclature interministérielle des niveaux de formation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9CA97E2-F925-4C37-9A36-F69E006E1ADD}"/>
              </a:ext>
            </a:extLst>
          </p:cNvPr>
          <p:cNvSpPr txBox="1">
            <a:spLocks/>
          </p:cNvSpPr>
          <p:nvPr/>
        </p:nvSpPr>
        <p:spPr>
          <a:xfrm>
            <a:off x="5885400" y="10038832"/>
            <a:ext cx="1533038" cy="31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744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spcAft>
                <a:spcPts val="744"/>
              </a:spcAft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logo ici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9BB5936-90FC-4D58-914D-649EE3A059FC}"/>
              </a:ext>
            </a:extLst>
          </p:cNvPr>
          <p:cNvSpPr txBox="1">
            <a:spLocks/>
          </p:cNvSpPr>
          <p:nvPr/>
        </p:nvSpPr>
        <p:spPr>
          <a:xfrm>
            <a:off x="615247" y="1033056"/>
            <a:ext cx="6651919" cy="9570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</a:t>
            </a:r>
            <a:br>
              <a:rPr lang="fr-FR" sz="24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promesse de versement</a:t>
            </a:r>
            <a:br>
              <a:rPr lang="fr-FR" sz="24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A7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titre du solde de 13%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951226-E8F0-4840-AD97-B39D084C7CC1}"/>
              </a:ext>
            </a:extLst>
          </p:cNvPr>
          <p:cNvSpPr/>
          <p:nvPr/>
        </p:nvSpPr>
        <p:spPr>
          <a:xfrm>
            <a:off x="-1" y="10530840"/>
            <a:ext cx="7559675" cy="170948"/>
          </a:xfrm>
          <a:prstGeom prst="rect">
            <a:avLst/>
          </a:prstGeom>
          <a:solidFill>
            <a:srgbClr val="1D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59228A-644B-45E0-8CB2-770F964D3EEA}"/>
              </a:ext>
            </a:extLst>
          </p:cNvPr>
          <p:cNvSpPr/>
          <p:nvPr/>
        </p:nvSpPr>
        <p:spPr>
          <a:xfrm>
            <a:off x="-2" y="-5237"/>
            <a:ext cx="7559675" cy="170948"/>
          </a:xfrm>
          <a:prstGeom prst="rect">
            <a:avLst/>
          </a:prstGeom>
          <a:solidFill>
            <a:srgbClr val="1D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83B972-E0CA-40F5-A15F-610A791B99E7}"/>
              </a:ext>
            </a:extLst>
          </p:cNvPr>
          <p:cNvSpPr txBox="1"/>
          <p:nvPr/>
        </p:nvSpPr>
        <p:spPr>
          <a:xfrm>
            <a:off x="697591" y="4171515"/>
            <a:ext cx="1314390" cy="1596197"/>
          </a:xfrm>
          <a:prstGeom prst="rect">
            <a:avLst/>
          </a:prstGeom>
          <a:solidFill>
            <a:srgbClr val="00A79B"/>
          </a:solidFill>
        </p:spPr>
        <p:txBody>
          <a:bodyPr wrap="square" lIns="72000" tIns="72000" rIns="36000" rtlCol="0">
            <a:spAutoFit/>
          </a:bodyPr>
          <a:lstStyle/>
          <a:p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87 % de</a:t>
            </a:r>
          </a:p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l’apprentissage </a:t>
            </a:r>
          </a:p>
          <a:p>
            <a:r>
              <a:rPr lang="fr-F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 quota apprentissage)</a:t>
            </a:r>
          </a:p>
          <a:p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FCC5D20-6655-4732-83E4-74F2C6252F60}"/>
              </a:ext>
            </a:extLst>
          </p:cNvPr>
          <p:cNvSpPr txBox="1"/>
          <p:nvPr/>
        </p:nvSpPr>
        <p:spPr>
          <a:xfrm>
            <a:off x="697591" y="5726829"/>
            <a:ext cx="1314390" cy="267184"/>
          </a:xfrm>
          <a:prstGeom prst="rect">
            <a:avLst/>
          </a:prstGeom>
          <a:solidFill>
            <a:srgbClr val="1D4851"/>
          </a:solidFill>
        </p:spPr>
        <p:txBody>
          <a:bodyPr wrap="square" lIns="72000" tIns="36000" rIns="36000" bIns="36000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07A307-5474-4144-8D46-898AAE82D165}"/>
              </a:ext>
            </a:extLst>
          </p:cNvPr>
          <p:cNvSpPr txBox="1"/>
          <p:nvPr/>
        </p:nvSpPr>
        <p:spPr>
          <a:xfrm>
            <a:off x="2135912" y="4180336"/>
            <a:ext cx="1853761" cy="246221"/>
          </a:xfrm>
          <a:prstGeom prst="rect">
            <a:avLst/>
          </a:prstGeom>
          <a:noFill/>
          <a:ln w="19050">
            <a:solidFill>
              <a:srgbClr val="00A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Versement direct aux écoles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010C31-D885-461A-94A1-B1E611B88791}"/>
              </a:ext>
            </a:extLst>
          </p:cNvPr>
          <p:cNvSpPr txBox="1"/>
          <p:nvPr/>
        </p:nvSpPr>
        <p:spPr>
          <a:xfrm>
            <a:off x="4161245" y="4171515"/>
            <a:ext cx="2490674" cy="553998"/>
          </a:xfrm>
          <a:prstGeom prst="rect">
            <a:avLst/>
          </a:prstGeom>
          <a:noFill/>
          <a:ln w="19050">
            <a:solidFill>
              <a:srgbClr val="00A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Déductions possibles :</a:t>
            </a:r>
          </a:p>
          <a:p>
            <a:pPr algn="ctr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Bonus alternance</a:t>
            </a:r>
          </a:p>
          <a:p>
            <a:pPr algn="ctr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Subvention en matériel (y compris CFA)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4971AFC-9568-4B02-B82E-F44C907B052A}"/>
              </a:ext>
            </a:extLst>
          </p:cNvPr>
          <p:cNvSpPr txBox="1"/>
          <p:nvPr/>
        </p:nvSpPr>
        <p:spPr>
          <a:xfrm>
            <a:off x="3468813" y="5601948"/>
            <a:ext cx="1256111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Hors Quota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07C7889B-80ED-4071-B512-54B55CC7849A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011981" y="5732753"/>
            <a:ext cx="1456832" cy="133793"/>
          </a:xfrm>
          <a:prstGeom prst="bentConnector3">
            <a:avLst>
              <a:gd name="adj1" fmla="val 50000"/>
            </a:avLst>
          </a:prstGeom>
          <a:ln w="57150">
            <a:solidFill>
              <a:srgbClr val="00A7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C27A5FD7-1DB3-463A-850A-E17A0A4E9F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73944" y="5069805"/>
            <a:ext cx="612991" cy="291265"/>
          </a:xfrm>
          <a:prstGeom prst="bentConnector3">
            <a:avLst>
              <a:gd name="adj1" fmla="val 50000"/>
            </a:avLst>
          </a:prstGeom>
          <a:ln w="57150">
            <a:solidFill>
              <a:srgbClr val="00A7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7C6255C0-3F5B-452A-A79C-CA3BCA85DFE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34796" y="5059590"/>
            <a:ext cx="602632" cy="314548"/>
          </a:xfrm>
          <a:prstGeom prst="bentConnector3">
            <a:avLst>
              <a:gd name="adj1" fmla="val 50000"/>
            </a:avLst>
          </a:prstGeom>
          <a:ln w="57150">
            <a:solidFill>
              <a:srgbClr val="00A7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6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36F153E702044BAB1253E05A37881A" ma:contentTypeVersion="11" ma:contentTypeDescription="Crée un document." ma:contentTypeScope="" ma:versionID="71bdd0187b1ba13e369e1a06237c67c0">
  <xsd:schema xmlns:xsd="http://www.w3.org/2001/XMLSchema" xmlns:xs="http://www.w3.org/2001/XMLSchema" xmlns:p="http://schemas.microsoft.com/office/2006/metadata/properties" xmlns:ns2="0bc7cc1f-d03b-47f4-b4d7-7fed276a0de2" xmlns:ns3="f219ed52-ba2e-42b7-8808-6d0e8658d489" targetNamespace="http://schemas.microsoft.com/office/2006/metadata/properties" ma:root="true" ma:fieldsID="02b1d21c818fe5efed5058b0ab6c2da8" ns2:_="" ns3:_="">
    <xsd:import namespace="0bc7cc1f-d03b-47f4-b4d7-7fed276a0de2"/>
    <xsd:import namespace="f219ed52-ba2e-42b7-8808-6d0e8658d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7cc1f-d03b-47f4-b4d7-7fed276a0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9ed52-ba2e-42b7-8808-6d0e8658d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572C0E-9988-4E51-89E9-2A17B45F77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4B8B9C-4E2F-47E6-AF45-DB6E929601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76000-3479-4859-B771-4E75662C36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</TotalTime>
  <Words>468</Words>
  <Application>Microsoft Office PowerPoint</Application>
  <PresentationFormat>Personnalisé</PresentationFormat>
  <Paragraphs>56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Conception personnalisée</vt:lpstr>
      <vt:lpstr>2_Thème Office</vt:lpstr>
      <vt:lpstr>Bien effectuer votre promesse de versement  au titre du solde de 13%</vt:lpstr>
      <vt:lpstr>Promesse de versement  au titre du solde de 13%</vt:lpstr>
      <vt:lpstr>Promesse de versement  au titre du solde de 13%</vt:lpstr>
      <vt:lpstr>Information relative aux dépenses libératoires effectuées par l'employeur en application de l'article L. 6241-4 du C. du Travail.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cadix</dc:creator>
  <cp:lastModifiedBy>Nicolas Thuillier</cp:lastModifiedBy>
  <cp:revision>350</cp:revision>
  <dcterms:created xsi:type="dcterms:W3CDTF">2018-05-30T12:33:03Z</dcterms:created>
  <dcterms:modified xsi:type="dcterms:W3CDTF">2020-04-01T16:11:09Z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0x0101006136F153E702044BAB1253E05A37881A</vt:lpwstr>
  </property>
</Properties>
</file>