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85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9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28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57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39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2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7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31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97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497" y="2870182"/>
            <a:ext cx="691467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Identité de l’établissement :</a:t>
            </a:r>
          </a:p>
          <a:p>
            <a:endParaRPr lang="fr-FR" sz="1200" u="sng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Nom : ………………………………………………………………………………………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Nom du responsable : ………………………………………………………….……...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Adresse : ………………………………………………………………………………….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Code postal : …………………………………………………………….………………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Ville : ………………………………………………………………………….…………..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Téléphone : …………………………………………………………...………………….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Je soussigné,………………………………………………………………………, </a:t>
            </a:r>
            <a:b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Chef de l’Etablissement, certifie avoir reçu le montant de :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……………………………………………………… € (en chiffres et lettres) au titre du solde de la Taxe d’apprentissage de la part de l’Entreprise :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Identité de l’Entreprise :</a:t>
            </a:r>
          </a:p>
          <a:p>
            <a:endParaRPr lang="fr-FR" sz="1200" u="sng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Raison sociale :………………………………………………………………………………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SIREN : ……………………………………………………………………………………....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IDDC : …………………………………………………………………………………………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CCN : ……………………………………………………………………………….…………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Adresse : …………………………………………………….……………………………….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Code postal : ……………………………………………………..…………………………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Ville : ………………………………………………………………..………………………..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Téléphone : ………………………………………………………………………………….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Fait à …………………………………………... , Le …………………………….………….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Signature et cachet de l’établissement :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B27021A9-0DDD-49EE-828D-76EAE197A8A3}"/>
              </a:ext>
            </a:extLst>
          </p:cNvPr>
          <p:cNvSpPr txBox="1">
            <a:spLocks/>
          </p:cNvSpPr>
          <p:nvPr/>
        </p:nvSpPr>
        <p:spPr>
          <a:xfrm>
            <a:off x="615247" y="321856"/>
            <a:ext cx="6791320" cy="957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Reçu libératoire</a:t>
            </a:r>
            <a: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titre du solde de la taxe d’apprentissage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5CB608-8E2D-4274-8610-F26CC7DD1889}"/>
              </a:ext>
            </a:extLst>
          </p:cNvPr>
          <p:cNvSpPr/>
          <p:nvPr/>
        </p:nvSpPr>
        <p:spPr>
          <a:xfrm>
            <a:off x="-1" y="10530840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1558E-4C54-4D17-9DD1-0D1F6870943C}"/>
              </a:ext>
            </a:extLst>
          </p:cNvPr>
          <p:cNvSpPr/>
          <p:nvPr/>
        </p:nvSpPr>
        <p:spPr>
          <a:xfrm>
            <a:off x="-2" y="-5237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49D12C-4658-4AFA-8909-8F0D598A4239}"/>
              </a:ext>
            </a:extLst>
          </p:cNvPr>
          <p:cNvSpPr/>
          <p:nvPr/>
        </p:nvSpPr>
        <p:spPr>
          <a:xfrm>
            <a:off x="615245" y="1416305"/>
            <a:ext cx="6329180" cy="1102179"/>
          </a:xfrm>
          <a:prstGeom prst="rect">
            <a:avLst/>
          </a:prstGeom>
          <a:ln w="19050">
            <a:solidFill>
              <a:srgbClr val="1D4851"/>
            </a:solidFill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Année de la Taxe d’apprentissage : ……………………………………….</a:t>
            </a:r>
          </a:p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Année de salaires : </a:t>
            </a:r>
            <a:r>
              <a:rPr lang="fr-FR" sz="1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…………………………..…………………………………</a:t>
            </a:r>
            <a:endParaRPr lang="fr-FR" sz="1200" b="1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r>
              <a:rPr lang="fr-FR" sz="1200" b="1" i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b="1" i="1" spc="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200" b="1" i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spc="100" dirty="0">
                <a:latin typeface="Arial" panose="020B0604020202020204" pitchFamily="34" charset="0"/>
                <a:cs typeface="Arial" panose="020B0604020202020204" pitchFamily="34" charset="0"/>
              </a:rPr>
              <a:t>remplir par l’ETABLISSEMENT et à transmettre à l’entreprise)</a:t>
            </a:r>
          </a:p>
        </p:txBody>
      </p:sp>
    </p:spTree>
    <p:extLst>
      <p:ext uri="{BB962C8B-B14F-4D97-AF65-F5344CB8AC3E}">
        <p14:creationId xmlns:p14="http://schemas.microsoft.com/office/powerpoint/2010/main" val="22563169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6F153E702044BAB1253E05A37881A" ma:contentTypeVersion="11" ma:contentTypeDescription="Crée un document." ma:contentTypeScope="" ma:versionID="71bdd0187b1ba13e369e1a06237c67c0">
  <xsd:schema xmlns:xsd="http://www.w3.org/2001/XMLSchema" xmlns:xs="http://www.w3.org/2001/XMLSchema" xmlns:p="http://schemas.microsoft.com/office/2006/metadata/properties" xmlns:ns2="0bc7cc1f-d03b-47f4-b4d7-7fed276a0de2" xmlns:ns3="f219ed52-ba2e-42b7-8808-6d0e8658d489" targetNamespace="http://schemas.microsoft.com/office/2006/metadata/properties" ma:root="true" ma:fieldsID="02b1d21c818fe5efed5058b0ab6c2da8" ns2:_="" ns3:_="">
    <xsd:import namespace="0bc7cc1f-d03b-47f4-b4d7-7fed276a0de2"/>
    <xsd:import namespace="f219ed52-ba2e-42b7-8808-6d0e8658d4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7cc1f-d03b-47f4-b4d7-7fed276a0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9ed52-ba2e-42b7-8808-6d0e8658d48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E99360-FA5A-4CAF-8B29-333C5873DD97}"/>
</file>

<file path=customXml/itemProps2.xml><?xml version="1.0" encoding="utf-8"?>
<ds:datastoreItem xmlns:ds="http://schemas.openxmlformats.org/officeDocument/2006/customXml" ds:itemID="{7741AC38-3785-488C-9482-1A101D5E23CC}"/>
</file>

<file path=customXml/itemProps3.xml><?xml version="1.0" encoding="utf-8"?>
<ds:datastoreItem xmlns:ds="http://schemas.openxmlformats.org/officeDocument/2006/customXml" ds:itemID="{43DFBA90-1AE2-4C3F-AFEE-41CAB2BA064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144</Words>
  <Application>Microsoft Office PowerPoint</Application>
  <PresentationFormat>Personnalisé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 COLLEC</dc:creator>
  <cp:lastModifiedBy>BEDOS Francoise</cp:lastModifiedBy>
  <cp:revision>14</cp:revision>
  <dcterms:created xsi:type="dcterms:W3CDTF">2020-02-13T09:37:45Z</dcterms:created>
  <dcterms:modified xsi:type="dcterms:W3CDTF">2020-03-31T16:02:44Z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0x0101006136F153E702044BAB1253E05A37881A</vt:lpwstr>
  </property>
</Properties>
</file>